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49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3004800" cy="9753600"/>
  <p:notesSz cx="6858000" cy="9144000"/>
  <p:defaultTextStyle>
    <a:defPPr>
      <a:defRPr lang="en-US"/>
    </a:defPPr>
    <a:lvl1pPr algn="ctr" defTabSz="457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1pPr>
    <a:lvl2pPr marL="342900" algn="ctr" defTabSz="457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2pPr>
    <a:lvl3pPr marL="685800" algn="ctr" defTabSz="457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3pPr>
    <a:lvl4pPr marL="1028700" algn="ctr" defTabSz="457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4pPr>
    <a:lvl5pPr marL="1371600" algn="ctr" defTabSz="457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224" y="18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en-US" smtClean="0">
                <a:sym typeface="Noteworthy Bold" charset="0"/>
              </a:rPr>
              <a:t>Second level</a:t>
            </a:r>
          </a:p>
          <a:p>
            <a:pPr lvl="2"/>
            <a:r>
              <a:rPr lang="en-US" smtClean="0">
                <a:sym typeface="Noteworthy Bold" charset="0"/>
              </a:rPr>
              <a:t>Third level</a:t>
            </a:r>
          </a:p>
          <a:p>
            <a:pPr lvl="3"/>
            <a:r>
              <a:rPr lang="en-US" smtClean="0">
                <a:sym typeface="Noteworthy Bold" charset="0"/>
              </a:rPr>
              <a:t>Fourth level</a:t>
            </a:r>
          </a:p>
          <a:p>
            <a:pPr lvl="4"/>
            <a:r>
              <a:rPr lang="en-US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9051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3429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6858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10287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13716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16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18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868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38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63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8921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025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627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714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593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65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9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155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467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918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918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5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15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62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914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46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00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046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356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duster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/>
          </p:cNvSpPr>
          <p:nvPr>
            <p:ph type="body" idx="1"/>
          </p:nvPr>
        </p:nvSpPr>
        <p:spPr bwMode="auto">
          <a:xfrm>
            <a:off x="1270000" y="2946400"/>
            <a:ext cx="104648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duster" charset="0"/>
              </a:rPr>
              <a:t>Click to edit Master text styles</a:t>
            </a:r>
          </a:p>
          <a:p>
            <a:pPr lvl="1"/>
            <a:r>
              <a:rPr lang="en-US" smtClean="0">
                <a:sym typeface="Chalkduster" charset="0"/>
              </a:rPr>
              <a:t>Second level</a:t>
            </a:r>
          </a:p>
          <a:p>
            <a:pPr lvl="2"/>
            <a:r>
              <a:rPr lang="en-US" smtClean="0">
                <a:sym typeface="Chalkduster" charset="0"/>
              </a:rPr>
              <a:t>Third level</a:t>
            </a:r>
          </a:p>
          <a:p>
            <a:pPr lvl="3"/>
            <a:r>
              <a:rPr lang="en-US" smtClean="0">
                <a:sym typeface="Chalkduster" charset="0"/>
              </a:rPr>
              <a:t>Fourth level</a:t>
            </a:r>
          </a:p>
          <a:p>
            <a:pPr lvl="4"/>
            <a:r>
              <a:rPr lang="en-US" smtClean="0">
                <a:sym typeface="Chalkduster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+mj-lt"/>
          <a:ea typeface="+mj-ea"/>
          <a:cs typeface="+mj-cs"/>
          <a:sym typeface="Chalkduster" charset="0"/>
        </a:defRPr>
      </a:lvl1pPr>
      <a:lvl2pPr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2pPr>
      <a:lvl3pPr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3pPr>
      <a:lvl4pPr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4pPr>
      <a:lvl5pPr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5pPr>
      <a:lvl6pPr marL="4572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6pPr>
      <a:lvl7pPr marL="9144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7pPr>
      <a:lvl8pPr marL="13716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8pPr>
      <a:lvl9pPr marL="18288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9pPr>
    </p:titleStyle>
    <p:bodyStyle>
      <a:lvl1pPr marL="444500" indent="-444500" algn="l" defTabSz="457200" rtl="0" fontAlgn="base" hangingPunct="0">
        <a:spcBef>
          <a:spcPts val="3600"/>
        </a:spcBef>
        <a:spcAft>
          <a:spcPct val="0"/>
        </a:spcAft>
        <a:buSzPct val="43000"/>
        <a:buBlip>
          <a:blip r:embed="rId14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1pPr>
      <a:lvl2pPr marL="889000" indent="-444500" algn="l" defTabSz="457200" rtl="0" fontAlgn="base" hangingPunct="0">
        <a:spcBef>
          <a:spcPts val="3600"/>
        </a:spcBef>
        <a:spcAft>
          <a:spcPct val="0"/>
        </a:spcAft>
        <a:buSzPct val="43000"/>
        <a:buBlip>
          <a:blip r:embed="rId14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2pPr>
      <a:lvl3pPr marL="1333500" indent="-444500" algn="l" defTabSz="457200" rtl="0" fontAlgn="base" hangingPunct="0">
        <a:spcBef>
          <a:spcPts val="3600"/>
        </a:spcBef>
        <a:spcAft>
          <a:spcPct val="0"/>
        </a:spcAft>
        <a:buSzPct val="43000"/>
        <a:buBlip>
          <a:blip r:embed="rId14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3pPr>
      <a:lvl4pPr marL="1778000" indent="-444500" algn="l" defTabSz="457200" rtl="0" fontAlgn="base" hangingPunct="0">
        <a:spcBef>
          <a:spcPts val="3600"/>
        </a:spcBef>
        <a:spcAft>
          <a:spcPct val="0"/>
        </a:spcAft>
        <a:buSzPct val="43000"/>
        <a:buBlip>
          <a:blip r:embed="rId14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4pPr>
      <a:lvl5pPr marL="2222500" indent="-444500" algn="l" defTabSz="457200" rtl="0" fontAlgn="base" hangingPunct="0">
        <a:spcBef>
          <a:spcPts val="3600"/>
        </a:spcBef>
        <a:spcAft>
          <a:spcPct val="0"/>
        </a:spcAft>
        <a:buSzPct val="43000"/>
        <a:buBlip>
          <a:blip r:embed="rId14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5pPr>
      <a:lvl6pPr marL="2679700" indent="-444500" algn="l" defTabSz="457200" rtl="0" fontAlgn="base" hangingPunct="0">
        <a:spcBef>
          <a:spcPts val="3600"/>
        </a:spcBef>
        <a:spcAft>
          <a:spcPct val="0"/>
        </a:spcAft>
        <a:buSzPct val="43000"/>
        <a:buBlip>
          <a:blip r:embed="rId14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6pPr>
      <a:lvl7pPr marL="3136900" indent="-444500" algn="l" defTabSz="457200" rtl="0" fontAlgn="base" hangingPunct="0">
        <a:spcBef>
          <a:spcPts val="3600"/>
        </a:spcBef>
        <a:spcAft>
          <a:spcPct val="0"/>
        </a:spcAft>
        <a:buSzPct val="43000"/>
        <a:buBlip>
          <a:blip r:embed="rId14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7pPr>
      <a:lvl8pPr marL="3594100" indent="-444500" algn="l" defTabSz="457200" rtl="0" fontAlgn="base" hangingPunct="0">
        <a:spcBef>
          <a:spcPts val="3600"/>
        </a:spcBef>
        <a:spcAft>
          <a:spcPct val="0"/>
        </a:spcAft>
        <a:buSzPct val="43000"/>
        <a:buBlip>
          <a:blip r:embed="rId14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8pPr>
      <a:lvl9pPr marL="4051300" indent="-444500" algn="l" defTabSz="457200" rtl="0" fontAlgn="base" hangingPunct="0">
        <a:spcBef>
          <a:spcPts val="3600"/>
        </a:spcBef>
        <a:spcAft>
          <a:spcPct val="0"/>
        </a:spcAft>
        <a:buSzPct val="43000"/>
        <a:buBlip>
          <a:blip r:embed="rId14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/>
          </p:cNvSpPr>
          <p:nvPr>
            <p:ph type="title"/>
          </p:nvPr>
        </p:nvSpPr>
        <p:spPr bwMode="auto">
          <a:xfrm>
            <a:off x="1270000" y="7366000"/>
            <a:ext cx="1046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duster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+mj-lt"/>
          <a:ea typeface="+mj-ea"/>
          <a:cs typeface="+mj-cs"/>
          <a:sym typeface="Chalkduster" charset="0"/>
        </a:defRPr>
      </a:lvl1pPr>
      <a:lvl2pPr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2pPr>
      <a:lvl3pPr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3pPr>
      <a:lvl4pPr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4pPr>
      <a:lvl5pPr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5pPr>
      <a:lvl6pPr marL="4572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6pPr>
      <a:lvl7pPr marL="9144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7pPr>
      <a:lvl8pPr marL="13716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8pPr>
      <a:lvl9pPr marL="18288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9pPr>
    </p:titleStyle>
    <p:bodyStyle>
      <a:lvl1pPr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1pPr>
      <a:lvl2pPr marL="3429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2pPr>
      <a:lvl3pPr marL="6858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3pPr>
      <a:lvl4pPr marL="10287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4pPr>
      <a:lvl5pPr marL="13716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5pPr>
      <a:lvl6pPr marL="18288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6pPr>
      <a:lvl7pPr marL="22860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7pPr>
      <a:lvl8pPr marL="27432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8pPr>
      <a:lvl9pPr marL="32004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did we find out?</a:t>
            </a:r>
          </a:p>
        </p:txBody>
      </p:sp>
      <p:sp>
        <p:nvSpPr>
          <p:cNvPr id="4098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Who do we think has the right to the waters of the Nile?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 and poverty</a:t>
            </a:r>
          </a:p>
        </p:txBody>
      </p:sp>
      <p:sp>
        <p:nvSpPr>
          <p:cNvPr id="2" name="AutoShape 7" descr="data:image/jpeg;base64,/9j/4AAQSkZJRgABAQAAAQABAAD/2wCEAAkGBhISERUUEhMWFRUUFRYWFRUXGBgVFxgaFRgVFBYWFhUXHCYeFxkjGRcUIC8gIycpLCwsFx4xNzAqNSYrLCkBCQoKDgwOGg8PGiwkHyQpLCosKSwsLCwsLCwsLDQsLCwsLCwsLCksLCwsLCwsLCwsLCwsLCwpLCwsLCwsKSwsLP/AABEIAKUBMgMBIgACEQEDEQH/xAAcAAABBQEBAQAAAAAAAAAAAAAFAAMEBgcCAQj/xABBEAACAQMDAgUCBAMGBQMEAwABAhEAAyEEEjEFQQYTIlFhcYEUMkKRByOhUmKxwdHwFTNykuGisvFDgqOzJFOD/8QAGgEAAgMBAQAAAAAAAAAAAAAAAQIAAwQFBv/EADIRAAICAgEEAAMFBwUAAAAAAAABAhEDEiEEEzFBIlFhBRQycYEjNJGhweHwQmKx0fH/2gAMAwEAAhEDEQA/ALENLJk8nvzzmZpwaSiCWKcFiunZioGfg68Ojot5FLyKOwNQR+Drw6Oi/kV5+Ho7C6gg6OuTo6MGxXn4am3EaA34SvPwlGvw1eHTU24uoF/C0vwtGDp65/D1NwaAn8LXh0lFjp68Ono7h1YIOkrk6X4oudPXBsUdyUCDpq5OmoubFcNYo7C6gk6euTp6KmxXB09HYFAw6euTp6KHT1wbFK5DJE/wQdt5h/aT/Aj/AFNWy9JcgZIqp+H/AE30J4yD9wat99oiMCvPfaUf2l/T+x1ukfwUMudnOfgf61Ha+08Y+lN67V20BLsIqBe8Y2FHpIJ9h6ifsK5TkbKCYMRgZj9qG+ItMr25gYn+hFDB41t7grQM9xn9+1SOqdattbIVgcHuO45FGM1F2TW0UzU6eGIqObNGNTakmoxsV7XY87QMNmm2s0TazTTWaNgoGm1XDWqINZptrNGyUD2t02yUQazTTWqlkogtbrgpUxrdNMtCyJHdvqV5QAL10AAAAXHAAGAAAYA+K9pnbSpOBuTaFtV2LVSFtV2LdYtjbRG8ql5VS/LpeVU2JTInl0vLqUbVLyqmwKZF8ml5VSvLrzy6OwKZENqvDZqZ5dLyqmxNSD5FI2KneXXhtVNwaogGxXJsVPNuuTao7E1QPNmuTYogbVeGzR3BqDTarg2aIm2Kba3Tbg0B5s1ybNTjapLppptxdAcbNeeTRI6eORNNvaFDcOpEW3tYEGYM1x1zxvbUtaVh/LkM0gDcMtn2HB+ZqV5UUL8QaK2LL3Av8yAFYCCSSAu7+0Jzn2rB1uF5YXF8o09PNQdP2ZT4q/iO170WSYnNwiJ/6EPH1bPwKqNjW3Hbabjw0/qOTEic9yB+9T+udGFtjhpP9Z744+lBQxBBHIMj7ZrNixQjGoo0ym2+R+3fYYBIP1I/wrTvA2jv37AuMy7S7KW/WdsSI9881l51AOSMzW++DdAlvp+m2Aw9oXDPJa56nP0k4+AKujghldTXBVPI4L4WdXLNMtZondtimTZrrWc2ga1mm2s0TOmNcNp6mxKBTWqbazRb8P8AFJtGam4dQI9imvJo6NMB3/em7iL3z/Sl7gdAIdJNeHQx2/ei1y77D/Kod9veKVzY2qIuwe/9BXtcm6vzSpeQ8GzxXoWvUSnlSstmsaCV75dPbK6FupZKGPLpeXT2ylsqWChjy688upOylsqbAojbKTAAEsQAASScAAZJJPAqTsrPf40NcOmsWbVxhc1N/wAhbQwLvmDad5Gdq4+DuyKDkFRAHRf4sarUapmFq3+FBCFACz8mXW5iWiDBEYiBzWgp4r0ZXd5hWP0sjBuYwO/2NZ703wyume5ZtzFt2US0nAG6WgTJnMDtiiGzPMxE8cfaqHkkmWKCZo1nZcE23Vx7owYfuK5a3VP8JkprE2iPNDq0dwELj6wV/qavFxavhNvyVyikRDbrlhUkrXOyrLEoi+XSayPepOykLVSwURBbPxXPkVPGnrsWx7UNxlEGfhye1dW+n0RIrxnobsOiIo6cg5M0L8R6ZRaQkLsF1TdLEAC2FuFzn2gRGZijW0mqT/F4RolG8gtd/KOGhSTP0H+NVzb1dseKVmRawm/510bUQWy6lyBjzEUxP90kRyZiqfffczEcEkgcd/btVjk6i8tkD8wKjAwBDE8eynjNc2/A2ruAslrGYUkAmO0cAx2JBqhSjHy6LGgN0npdzU3rdm2CXuMFEAmJwWMZgDJPsK+lLPTltW0tL+W2iovbCALOPeJ+9Y/4I6e2jvpqGvrZuITNluLlsgB1NwEhdwLRjBUExW49H1VnV2hdtNKkwQfzKw5VgOD/AIjIrTiyR5KMkXIGiz8U4ujY9qODTqO1N3Lgq7ut+BFiryCbfTCea8fpqiiLOaYZPc0m8g6RBraQCmLumFELiio1wimTYrSBly0KjuB2FEmsE9jTTaA/Sn2QmrA14E1CvWzVguaAd6h3dItHuIGjAfkUqJnTD2pVO4HU19LVPIleqa6FYFJs3Ue7RSIroCuqNgGStIWqepUbFoh6/VJYttcuGFQSTE94EAfJFBR470u5F9YDqSXKgLbIn03MyDjsCMjOan+LLG/R3h/dB/7WDf5VSrWgB7cz/lis+TK4OiyME0XboviPTaosLL7mSCykMjANO07WAMGDn4NZt1nW/i/FelsHNvRqxjtv8prxb67jZH/209pLTaXqOjvo0JduHR3EPdbqNdtmfh7Z/wBk0G/hheN7xHrLtzDFL7BTz6rltRH0SP3qzHPeKYso6ug51C6BfvkHm9d4/wCo1yjDb8/7NRvFHUtPptZftMyj1B4JGN4DH+pJpvp3iPTMY3j7Gfpikk0Mg94ZJOss/wD+n/63FX65bqkeEgt3WBrbStpGYx/f9IH9SftV8dKtxvgSXkjG3Xmwd6fFmuGt1bYtDTEe1c+b7CuygpbR7UQDJevYp0/SuT9KBKPAo714CBXLVxAqEs7a4KG9f6Gms072GJXfG1hkqw4Mdx2I7gmp1c3gxVgkbipCk8SREmKDXBLMf8M+Drem1SF7g1F1/M3tbDLbtW1lTtJ9RuOSqzjaGMSTIuHVPD3mwV42grAgBQJEAcQO3amPDvT2i5fuwJYWwJ9IW2TEHH5ixPvP0otqteNLZCBS9xwVtqZE9t7hRKqBGcEnj3Hlcs55M21+DpRjGOPn2ZF1vUAOTtYCSH3LBBmJg8A5+8Gm/B/jB9DqJJOydl1RwyTEkcSBkH/IkVZOv9CcW9zszEATucKOPY/buTjJNULU6f1SB3AgQe8dvtXa6fMpK0zDOFOj6Pa6CAQZBAII7giQfuKaL/FReh9MfT6WzZuOGe1bCMwmCROBOYAIH2qSwHvXURQ7OXc+0Uw/yadaPamnpqEbGyF+TXDXAOF/rXrGmmqUGzi5qT7Co9zUt8ftTrzTLzUpEtkW87moV5G96m3RUK8tEBE8s+9KvdlKpYKNht0+qU3aqQTWNGxiArm9c2qW9gT+1Jr6jlgI5yK5vAMhHMqfvIo3xwADjrlzbwsxPeKb6D4qF+9d09xQl62q3FAMi5bbG9fo0qw7Hb71Ct6m2uWdRx+ZgI7Zk0G1nU0TqPTWUgh7uqskqZH8yzaIE/8AUoMVgwZ3LJq2aMmNKNovnVbe6xcHujf4VTVIG05xV31mmFy2yEkB1KkgwQCIwexr5o/iY9/Sa59Ol+5sTYyyQGMqDJKgTOe3atGTG5SVFMZJIuf8SeoG3plurIaxqtNdX4KG6Jx9aD9atXdH19tTYUi3auqzkkBSjqFuqs/m9BPEwYqNrtRv8NNevFnu39UtoEnA8pnbcqgCCVV55zWkeN+lFtPavAYXTzcb/pVSgP3Zj/8AaParMMHFJSBOV+CH/HHS6dtDb1DW0dhdQJczJVlYxK/mUwMHFfO7Adsc8Vs3WNb+L0A0V1Wi0Q9llnARHCq4HMSsQDjEcGs28K+G11Out6W7c8kXGKM+AQQrNADR6iQAAfer2muCu0z6a8C9MtWdDYNu2LZuWbVx8liWZFY7mYktz3NWCoPRksrYtpYZWtW1FtCrBxFsbI3DkiM1OpBhp6bIp9qbNMmAbrkk05NcmpZKGjXBp01yRRsFDUV5tpzFeTUsFHIt1G1XUraW3IkkBuOcYJH9f2p/W3Slm4wElbbsB7wpMVkun8R6t7m20gubUmC6iVgCQWPqEfWuf12WcUox9+fyL8ME+WWZ3uI3kKI3lnssP7TQSitPoOHzzExxko3h4lt119zBQPzFB6R8L7z+5qnaHxExItX7D2xhldblt/LJMhhsMqJgz2I+TWgeH+si/utXWjUWo3AGA6nK3UAiVYQfgyK5MMW3wvyXOdMrXWOmljH8uAMAEuT/AIVn3X+isjeYgyCDxjBkY+orcNV01eeT9QD/AOoGgfVemKVO5D91tt/7TTQU8MrseVTQvDfX11unF0Da87bqf2X5Mf3TyPg/BqeyVQrF0dOum8ubbiLlsq1uQDgrulSynjPc+9XrR6xL1pLto7kuLuU/HyOxBBB+legw5lkjaZz5Qp0zkrTbLUhhTbLV+xW4kZ1plhUphTLijsSiMwphxUthTDipZKIVwVEvCiFwVDvULJRBK0qcNKpsHU1+ytRusL/KM9iP8YqYgpjqGiW7ba2xIDCCVMHkHB7cVmlG4tGi+SmdS6fbe2ZKmcHsQOMH35o14Auq3T7Gx2dFD20ZvzFLVx7aE/O1VrI+ga3UHrF/S6nzGsWPxDMrMLWxEzadrnpwZtiTg+YDV06V1i5pPDumuWQN7Wgdxghd++47mcGM89yKx9N076dyb90XZMncpIzn+OfSvK6jKowS7bVhyUZyW37RxM8j5q26ex5eq6HpGtFb1r+dqSSWIdrO0S3efLMxgbY7VnPinr2o1fktfvvd2zAY+kHcYYKIAJEdu1aD/DHo97U9R/FPdcjThtxc72uM6tbTJ4AUsf2Hua28cUVOLStmv6zX27SFrrpbUcs7BRxPLY4BrAf456jRXdVbfTOly9tZdQUbcPTtFvcRjd+YYM4E0W/jt4gJfyQw2qNsAiZw91jBmM2kg8w9ZX/xK23quIWue5I2t6YG4COGjPcY7UydglCqTfqy49d63pr2j0XTdCjNbW5aa9dZSrPeuzbwDnJdpPGFAwK+iNf05blh7OArWynwARtH7V85/wAH7Qv9UsqwwgN4jsTaX0GPcMRX0uaLF4vgwe7aa0zITlSVI+hjtQzqvQrGpZXuh1YQCyx6h2Vm7/B5FWbxSifirhTKsxb6E5Ij4M0LFsjKH5+v2MVYpOhdSR0vXtox/wDxj5SrtIRcKf8AqX9RMZJzWx9C6qNTYS6BG4ZHswww/esQ8zcQIPpDu8AkhLaNcYxEmI4q3fwn8d2b9x9IocGDdtlgBIEBwIJ+D+9GTUkKlqzTmNNNTjmmSaossPK8NImvDRIeEVwa9JrwmpZDyvKU0pqWQes1n1/wtpNM4dlGxyWZQiXMGYZVdG4mCBGBPbN6uBirBG2MQdrESAfeDVQ01q9c0lvftdkJt3AvfyrpAdC3BZQM4gtOIrl/aMmtaLsKu0CPEnQdBa0z3oQiP5YC2kDsYCx5VtWKgmTkcRQNdWFs6UteNvUbSdNdzvKy0i4wG1LZYQu79U4gmn9Z0V9Wov27R8lLzi4i3PN/K0t5bgY5eZxuJIJmofjDU+dqG2WotWwLVpYgBEEDH3OPmsuNNpW7aBLyaP0TxiLtsDUALc/KTHpZuNufysT9jP2p25003G3OI+BkYODuUyTWW9E6o+1kurgR8krgZzyB+4+RV36P4za1dWzrP+W522dVxntbvfPs/fv7kThKUtZP+48J0EOqdJUqZG7B4IP+MGql0bxF/wAPuNZvBvwzMSjQZtEmWx+pCckDIORyRV76vYkH9Uc/pI/38xVB8R9P3LkMPkgn+okVXhzvDl48F08e8bL9buq6hkYMrCVZTII9wa5cVknQev39A/p/mWWPrtTj/qT+w/z371oFnxro3Uv5wVQJhsPzH5MmZ7CvQY8qmjA415CrU01QtL4n0l1ZS+nBMHDQOfSc1Lt30ddyMGWYlTIn2x3q1SFpDbUy9PsKZYUbJRFuVDvCptwVEuipZKIm2lXcV7UJTNL6N4gs6rzPKJ/lXWtOGUqdyxMA8jPNZ/8Axj8ZXbWmQaS89phqjZvFfQ4hC4USJ2tzuHMVWdHYP6XHv+Yye0x/r70P8T9Iuai5asBwsJevsxOFFtCEJOTltwiskc6bou0ZQNddvO/mXXa49wgMzOXYkRActzEDnGMcVrP8UNXbsaPRaJXUeXZPmW0aU3IEt/BaH3n6BjFZNYubTF1SSIjEjOPy9+Tn4q129N+J1TXWGLaBArTO5F8y5uB4AJP7Gnyypcmnp+neXIlH/wA+ZWbl0gR7R/SP8AI+5rYv4deJbOituHVibt0SVE7VIDbrnt+ZjArINTtOVPeIjOO57ZM/aKvHR9b5Wke8SNqWw+ROVQBAT+qWgR/eil2pWN1EV4QL/i15D9RuG0uy3GGXh2zcvPtmdxdgs8elu4oNoLM7Qq7wNsNt3kCDIIHvj9qEdR1xulmOS0d5PEAk9yTuJMcknvUqxr7m8KLZIAhUQFjuK7VacliTHP0xV0ovgz4JpXsjRf4QHTabW331NwNcSzb8pyCY8xmW5CgSGwgzBALdjWx3PF+kA/5n7I/vEn04FfNfgLURrYYAFwyREDcPVA7AiCf/AJrS7Wia66oone4X2InufoKz5czxy1oWMLVk/wAadNK6hjEBvUI4M/qH/j+lV57f+/n69j9a0zxZoj+GTeS7KQCwUDtlozHHFUG9pZ963QjaKW6ZP8BXbNvU3Ll4xttELI53EbhAmTAH9azLxTpW6d1Nn0jFVW55umf2Un8vyoJZIPKxPNXezbIaJicZEGPrTXXugrqrTIWAZPVbcQYJGTA/TESBn9qy5cvamr8MtjDdGkdD/iBpNTp7V43AhdAWUhvS3DrMZhgR+1JvHelkf8wyQJ2iB8n1TH9aw7wbrmtXLmluCGksgx+YD1rJ7FYYH4q4O6jM4jmPT8mqMuaUJUh4wTRez4/sSYt3TAwfQJ+g3z96jWf4hAuAdM4SMsHRmB7enAI+/wBqp63gdpAO0+qQsHEn2wOPrTti3uPBie/bjv8ABNUvqZj9pFvveO0xssufWA28qvo7ssMZbiAYptf4gWyYWxdwSCW2oIgwVkndJifvzxVXSxI5kngwIjOf6D969WCBA7GeP0z7H3il+9z+hOyiwa/xxNu4EtENA8s7lJn9W4fHsOfigfhLxtfBK3lLobhk8FROSJ/MeMU21owTAA9z2457RzSa0QBIBnuIgZIn6f8Aih97kTsotieOLWItsZ5yoj2j3prw5pri9PV5VnLXHtkk4Dsdqk/biqmoHeVMj8wHtI2j6xVm8JveNhbFu8FBNx1doNwJuIK21IIMOR6m7MBHeqcuTu8S/wCA668oidd17aUpZbUXFVbY22LBFu7dZpLO7xNm3OB3xgVRtR0zezMQCWJMFmuGT7u2Sfk1a9d0+3ondt96/dvO8lE8y80E+k3TItiABgbjDdoAAHVX7h2eUbYIDC1bSXMiQbtxiz8GfURz+Wnw5U/hS4RTOLXIF1WnFsGMMsEBcmZxHzPbmnNN4iXU6tV6mNtgqEhCyCzcIAS76eSWDSDIAPGMkD04vjdt99uSPcbu39PpVV6wF3BbawqODuPLHjcT3Pt7CtmsXz7KrZq/Q+rtZBtXma7aA/lXcSVxtEyCVIIj2j2qXqNTpnBK3QneLgIERyGGP8eKo3gzqG62LDEsR/ywCJAJyonEAkkft7VYbg2BsEkGfT8fMfI4rlZsXxU0b8cvhtMrnW+vaSSCFuxw1pvMB+QxVVH/AHGqTqup2mcBrbJbJywYM4HuBEY5jNXnr3gzzSz2YW6PUycK/wDT0v8APB7+9Uq903dIghhgqRBBHII7Gul0kcSXFmfNGTfIf0Hg8Bd6ajeGX0nbgjkGQaJeH9Jf0pcrdgMANqkGYaSYcQDGJFVfw14hbSP5V2fJY88m2f7a/HuPvWiajTlklPVIBBEEFSZBU8NI9qrzSy4peeH4Y2PHCfKQzf8AE18ce8/lyB7R7VC6v1C/fZGS8bIX9K7hJ7znNTNRpY/N6ZEiP6z/AFpm6ApIMj+8Mx3ggA96q+8ZPmWPDEZ0PV9Sloq1xbjTO9pJAxjPIqNf6ne8w3BcIlduz/6fb1BD+rvM96IL0tjwG+fT7j5j/cVDZFON3HIMAx/kPmm+8ZPmTsxXoiN1a/P/ADj/ANopU8NI3t/Q/wClKj35/MnaXyD2s6Lds4ZWYf2vzTAGDHHAqu9c1d4C/sXY921ZtK205U7i8MuB3/rMzWv6LVxZSXN0lSd6hfV29R45xWPeOk22HJVlO5cCV/XOMZyIn5p8VbJAfCsomkL+ZujcS0BsQNoJYj4AB4qz3bDWNOA0kvuumeZuZE/Mbf3NedL6A20MzByRZtLt/RvJLJ7H0DJ+tOeM+qC44VI2oNs87zuZi0/ePoBT5Z7ySXg7HQQ7WF5fbv8AT/KK/wDgwVwwxtnOfUYwPrVp1NlHWxo2YqkC/qDgA7ZW1aQcmeSeDiOKq1hBuhm2CMk4Awc/Wr3pukXEuPduLvdlHltbbfjaq20bACEKqrzwM/LTlSs5/UJcIXiI2fwRL2QP5lq3bI2iSZhiRBIVQR3GY+lL1N21aWPMBY7xuQ8qNuyGBOxmBbt2j3q5eKNL5mmK3FIJdD6OAQZKnOMY3cSOKoF3p6gO9sMGgHy9sgZ9QySdoGdx/wA6PTpOPkrrJGNrx/lhr+HvTmbVI64trvYByCSduwCQOSW+OPitM02vCPvtH+YoI9KbysypEkETmOOJqifw1JZHMN/LZUBEquQzqGZeMic5+TxV3OgN5TaBNuSVIAgEnH5oGYI9+/NZ+pk+7+QsEtVQA8adIu27ztd1Fy7LnLs3cbsKDtAmRAA4FU67cg9/61fv4m3TuX+8Eb/8cH/1Bh9qzq4DzH+/ivXpx7cXFeUjx0HN5J7vxJr+DJWn1tzcoFx4JAjc3ftzitGXpxiUUkiSRAIkdi39rJ+wqk+DdAtzUb3DMlpfMIUFpI/IsD5z9vmr9a68bjIlu0QxYhUbAAOCW5EgAyZzx3rgfaUlKaivX9T0P2fFqDlL3/Qp3i3pLwNQBsuWSp3qUB2lvTuX3BI9+Y70d6Bqmv2hdEElvyQAAyzvQxxmT9CO1TeqJbYXLdy4CLqtbIjsY2tDQRBzPuMiqr/D5btu7qLRbba2orEnaHcEopG4ZBG72wKwWp4/yN9VL8y6G20NviYXO47VOCIjLRjAp21oiFksI9twGRukR+nIJz7UO65rLgKBFYsXACgBlO2Ihl9xifiKnX9SzGDKDZDIxGCBGQBIOe/M/BrO1xZYhaayGBLNPpbnGIER7Z7c15dZEILtGCIOQMe4+aFDqrMqgRld0H05HJjM9ufbFN6zqhJWYYkCTMjB/Y85PaKVxYtoJmxMOGJUrIgYHyfsBj5qOznZtFxSf1HmAcxtMGM81DZlCg94EFSdg5An78k/Wo9pSoKgKCRunlgJER8cYmM0VEAUvOY7NjJM/aABP7VffCeltjT2XwSA2343Fpic8Yistsu2W3gAkbRJGe0x8E/0q6dO6k1i1aNxgLjf8yTwJYoktwdpBg+/NV5H26lV8jKLkqIevsa7W3CQfwumSS9/KsRmSO7mJ+M0Gt2UztNwWjj1uWe6B3uH9KkgehfuTRvxN1m69uDcBQxA27JjtMwRiqe+vbkxH1H2GTT4kolM3YbLemAABxHb/wCKrfXulsTu9/SvtJ5b7CpSdag5P2B/0mn7nUQwkicRtHH0nsK1PIvYsMUsjqCsruh0pSWz2A7cd6u/Tbfm27bMZIXa2eWBiDyeMgiqvfvlj2+2AKM+EdfvtXEEybkgDuhG0gGDtyo9qz5JOXJv+69qFvyE7sqGPsNsDngndJ5x9eKC9d6ULhtssi8wjg7WjszRznB7fSrMy7AAqb2DEBWIjg4BMZnH3rq3YBALKwLe8qe8ICMYlY57zxVcZOL2RQ42ZL1TSBhMQQSCO4I7VJ8J+KG0xFu8C1mcHJNskzgDlZ7duR3Bt/iLovmobyoFK4gCN6KIM/319/gj2qo6XpHn3ktWiYdgGYZ2pjc59oE/eK6uLJHNCpGacXCVovluwG9QCuu0MCCTuxII5BGY57Uy6oMdyRIj0+smCYOO0/5VUl1V7QMy2zsFppfTkj1oWhbiXObjHvEZ7Dij9rr2l1P8tCVuI4i2w9TelgwEmG/MRAzismbpZ46flfT+o8M8Z8LhkuTMm4ATwJYgiR8mTAOPikbRgBWyMMwGM9gxM8fFSbnS0nDEiQy+j1DAlZ+DOKianR7FYbiQSRx3iODkHjH+FZNr8F1shF2//u/91KpQ6U3x/wBrUqbaJOQn4a8aK7Wrd4i1bSBvBJEW9xCvP5QcSw9syDRDx5+G1Wgvm3cttKwlznc4BdUt5yxIAntms80jNLQYww4b2AAGe/wIqdZdwoUECPT6jicDA7YmfeTWylF2UpuiV1H+Ta0bF5t6i0HOIaNqqRjjOMZiZNBbtlVXIkk5JERtyMnKwfpxVm1Wr095Et6xGIXKvaZ5XER6mI2kRx7DmrD0XoHTHC7ALkn0i6WJlc8uYP0Aj61Vas6cOr1xLGlz/IxLrQJvRMhwpGNvJEgL7TNaZoPFTJsVmubJiDbAbH6lBjdHeZFc/wAXeh2lGme0qi4l3awHGy7JV3YCEHmIQPvFd9O6VpmPq1ti7t5t3TcFuSZYg+ncAZ4we9aZNSjFtHLt7PkI63ov4weVbO578hnXbbUALuEru3CIAkCJ96yPVJet6jyb7eSwXYyCAoIDI26cBidxnPOK1DV+HFCoyal929XV7Cbl3ISw8tEUKqgiACT81Vv4i3ze1Ny9ZSFd7MTtUi5tUE3FZcoWB7xuBmnwOK+FBm2lbCnhoLpdIosuN7yzhjAP6Qdx4PpDRGKJJ4hvKQWVSTA35bAAHEiCI5zVe01+2otm6zFxG4gArI5gcDMfFGbt+xdWLR8tQNxyvmHJJAJGcmQO2RVE4K25c2HuW/h4+g54kP4nRh9257DEE7tzFG9QJwIG7dA9qoa81pXhjRJdW+q7mXyioLPuks29eQMgKQfqKzvWacpcZT+kkV6ToJN9PG/XH6ejzHWJR6iSXvn9ff8An1Ld0W3+E0TMOXlwQJlYEH37hY/1p7oF7VMMnyU3ED0jcSx4A5BOf2r3w9YNzTW2d1CKxUFpERukKf1RHtgt9qXmG2ZeWuelJgkiZIYtGSCCN2Dx815rOmss0/Ns9Jhku3B+qRM6hqdq5ZV2/lgjeYPJzP1j5+8TTag6lXREuFlAmJjHeYmInHtUTqHRL7kEq6Jwf1RifVPOcgn+1UW11K8ALdkFAWCkksHMTyQIgiD7YxSRhxxyyxz55DCdNKE3AWti0EMjcdw3AeocAEyZjiecU5qb4ZVtg8spJIksZJO4ljJOTGAPnmol/wDEhCltTG4M2+FIiVCt/ZGDn/ZaTp8OoDMYWNxlAAZyUAkk5K++3Hyr55YydE7T9NkAXCuDhgCWVQoAAbnmT8bu9RE1FtBsW5aJbdARGYtPIKkfDZ+8TTh0Y37hdKusAL6goG1VbcYBX1TzxOeKb6JokYorlVIj8gVmkMVZm2+qJGDOKKry2D6DF27at/mXgTuyqgjBiJjLcz2rnT6tpLJb37jtBEZC9wxwPj7RRnVvAK2rUiNu4FAyYywHBXHcxj6GgGs0TrtO5QxgN5hC7gS0GeJHvzgnBqRpkfBM6ZYu3NTbBDW7RaSNsQEliT3DenHftFW7qmpusSUVbfMPdG94POy1+W2D85NQPDYUG8yqzN6RukTDy35j6UQFWJI+K76jr1A33XCWzxAJLn2tBvVcP96Av1rJnk26SOp0eOKWz9go9Ke6Tvv3GjkklVA+FDQBQXWaawrbbf8AMI5Y8fbJqT1Dqr3RAHlWuy/rb5Y9/wDCh0+wgf770Man/qZvlGHqK/gdJA4AH2ivbt7H+/8AcU3PtTV64FzyTx8/H0q6uRbpDOsvQpj8x/xOAP8AftRfwl1E6e6YBM2wgAMeoEFSfvNBbVos0nhf6tx+wFTdPhpHMzTy8UUSg5otyax9Qu5QEyQZkswO07sie/bvjtUrV6radq7mOYcTgsAzAezA/wCNB01V0BWFsqvO8ZRgM5WJBJnj2rvRamQGD3DmWBSFIWdobcu7iD9+1VONnKtp0Tb9omTdZkVmxAySRyFOYwQPaFoX17qaaR9mnVSGJIcjau4QWwo9Wc8j+lEm19uIZgBKkglto9j3K9s/A+0PqbW7yPbMbGuKA2GKSRFxO8iYI7gcU+KbjL6Cyimii9Z1ep1BBuXTCghVVVQKDExGcx3M0DuaIqeeO/t398VY77lLhs3hsuA4mYb2ZSex5FQupKE/MCsjH+tdiE+DFKIR6T46vW4TVE3rf9r/AOqJAH5j+fgc5xzVs6JrkvbWtMLqrJbdl7Y7hl7TjPBgZ5rJmJnHqBxH+lEPD+pe3q7JtMbbb1RtxIBDEBlbuARjae9U5ulg03Hhj48rTpmoORJ9ffsDH29XFKnP+Ij+3Hxkx8TSri8m+0UbT3SXjIycjjGR9TNT7PeXJMYJ+Bj7zFQ7eo9gV5JOSWIPCxzzwKn6K5YkG45GDkAltwkiQ3C8Ymea6cnwYUPNab0sWXO6SZIBGAsRk5mK5vaQA73Zg427MspBMDcSuB7iK419xrig2t4SQI5yePTxxP7U3a1F1WmQCAIJGTHH37VVb8jlhsta1IKaq2t1iFEy6MwXILNbgSN0xE5NE9Dq71zcmlXFqBDXVubQeD/NPECKrGm11wKQzZMggnbuMTG1h6iJmBxTmnuOYFi3c81R6NlsWoYnMuFLP9JieadN+H/YnHotOvGvuAIQRt7W1X47qfpjj4qm9Y6WbF2ympBC6p2R92Dt9PrHttYrWj9F8QMQqXgQ+3LAeiQM+sCJ9x80G8adGtgNrmdbhtXLbICNu0J+S0sA7ibgtnMYBqzDJOWvCFy/DHbllf0fhnzNTdsW763DbJJLLtAUYORiQTBnuP2m67Q6WzuQW/PdSPXJ2KVHrBA/KO3M84p7+G1y6LV91si61y4A7tcFvgbohlyJYn71J1Nm473B5CMWIBTzdzSowTFvgZ+PvS9RJqdJ8fmiYY3G35HOilbJRFYEXR5m7bt9R7YkfliJ521Q/G98rrroOFY+n2ERHbgyCfqKs2t6Ytu6guKodESJIXYQq5GexBqo/wARtXbuapnQ7sKtwzILi2kkfYgT3Kk16PLeHFjlB/K/rwef+z+31HUZ4ZVzTav18S8Ezo2pubDbtnLHjALcYUnkxOOasel091re+5O/coTeSzemRKgA7eSPt81nXT+pkps5P+nDTR3/AIzfMeZcLZPG72xB5WB3rl9fhU2p4355Z0+kk4J45r8Pj6ls6w7ghS3JwWMBgTgNnuDgdyYpu3dKKH2r6I5UTgTj3BGCIkbqrV3rdzB/sgEASO+B7kz71xq+v3LwEjZtGBHPJkwJnkD6fFc/sTSSNvciXDVddG1kEwWLCJO79QJGJjA5zmmdfrihUWmMMdjMBskjkKTkNkSJiR7YqmDWwo3e0HlecgzM9o+KWp1ojB3logtEZBwFPETUWCid0sza5X8xS0boULIKxzyRjhecSB9Kb/4j+H9SW1ImRhpJncYbkHDZ+g4qnJq33wecAjMciCf/ABPAo3b6mSmBIX8oaeFG47QThQQcdzcovHr5JuEdd1h/USSuFMbVE5I3KV5lfSPbI7UGva4sxV2nJx8GY+0fc8964FxWyYiAFnPGdg9u3PvNO3Oh3W9Y7gD6/CqDkgR6RnHaadRjFci22XHwNvGiuOFtgPdMNcMW1W2oXcw/VDF4XjFQuo6m2HLBjqbx5vXBFtfi3b/V8fpHzRHoTrZ0lpGs3brLuJhRtQsxcS7+ndBFPaqXEjR3TOZYhR+9crLP9o2eh6XHrjVlUZmZpYlj3J/07V1s96c1ThSfSq/3Q27+smodzVHhcmrFbNTpC1F0KKjJZJMnk8fA7mpFnS/qbJ9qkWrMnc3Ap9qF0cnyMMgUADFK3Xl55JP2FdEQI796gX5Cen9VtoLB0yhDELk7QDH94k/0opouos+5bRuOpkHbyQoBK7RIWSJJ7fuaB6KzvZV3bSSIMgDcDKhiQRtLQDg8zVq1OgFtFQASEktlmVmPq2kyYEAKCDhfnEVVXs5HVRcclrwwHq9M2+219rYngA7WBaQVgLEgMJk5wY4rkFUAFsMIIJJPpLL3XPExMQcGRmaj3rJDlGbzc71aGC4HEcyFx7RGaJnSA2wqhVxI2jaYxJG4wQWEirKqrZlu/BD6hp0v2YuxvWSMZUsQJED1gkEGYj08VS9d0a6bht3BLQxSG3BwhAIU/qOZjnB71e0vhcEEsEKXF53NKtKAZUqCf+36U1d03ouMVliEVG/MfXuJhoxuAQEzJp4ZHDwLKKkUDQdPt3SLAi3dJ2o5ny7hJMW7ozsckwHGOAR3ry1066dWli/Nu4ji2d/KxkKTOV9jPBxirr13wkupUsD5d+BmItsMkLc/vQVAbnHBqF0vTXC1ttbb23bDKLd1jAZOBuKkB9pyGJ75rR94Tja/h/0Vdtp8kk9MLeprRk5MW1iTkx8UqavalNzYPJ7L7/IpVm+ItAWp/kuy8xcuJIJU7VZ7cf8ApJnkbo+a9CbV3gn/AD9J9zNeUq0y8lC5CtlgpBImSqnMTknJ+uf3+IMXbw8uNoyShOCcLMjcDBk/0pUqyS/EWR4TGPKRwo2wdxIMyQcLPHJjPvRfS6hjZD7mEWzIUwMBxAmSBiY4pUqarfIfA1p7DOAGYR6WgCPzz7HPHfmaJ9CK6gNotSDcQflYMUKhD6Yjkj3Jr2lS27f0GrwE36pZ0JGltaf0KN078ktklpUyfmf2oj0zrAuA7U2kkmd27/Ie1KlTyitFL2LGT2a9FR/ir08NZuMYm1aDTH5vNYLB+BEis01HR1Xp63gTJuW1K9soxn60qVXxk4Rio/Nfz5Fkrk7+pA6IJuH/AKa1joXQrD6NNSyHc7lGG6BKnyiwxgMQGIM9xMUqVb+s/dYv3sYMH71Jf7QYOn29RdKFYYoH3kuxABWVA3AQQwH2pX+jKHKqYCuyDvhO5J5Y5zjmlSrkOcrXPo6DiqsHavoKbXuzxGO+VU4bt+b27VXrhGGg/An357UqVa8EnJclEkkPavRp5dp1AXkEZM7GZdxJP5jt+meO9HrujtqRbC8LaYk5ncqTj7j9qVKqpt8fqNDk5u9HQByc+UOB6QTG4EAfl/8AHaolq9BQmTloEwBtK8CPilSpIttcjtJPg0Lo0nS27qwLl20jSw3hW37CwUnJg9z2HtVa62txnIu3WuZPOB3/AEgxXlKuc3WRpHo+m+LGm/IIWwCaeW0B/v6UqVXNl8UqJGnsbmAmpnXen+TbWGnd8R/nSpVS290ix/hAl07VHxmuC0LPcmlSrT6M0vP6D9lyPtRa7fIuhZkXGAIMYJRcqQJiGyvGO1KlUj+Iw9d+FEPUoBcAzC3WUjiSrET8D4+eaNnp5skubjOAWXb+UYJjj23f0rylT5Wc+Cs61uk/mBVIBhm3FQSNrRC8EDE8zmhB6oyXHRYEk5E/U4mDz39q9pUmNWiT48BddUQg/v3Bb/6fSDI/aqrp9USHwPTcC5kiG3HiexH3pUqfGlyCT8Fg0/8ADlrqrc/FbfMUPt8qY3DdE78xNeUqVblFUZW2f//Z"/>
          <p:cNvSpPr>
            <a:spLocks noChangeAspect="1" noChangeArrowheads="1"/>
          </p:cNvSpPr>
          <p:nvPr/>
        </p:nvSpPr>
        <p:spPr bwMode="auto">
          <a:xfrm>
            <a:off x="6469063" y="-319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9" descr="data:image/jpeg;base64,/9j/4AAQSkZJRgABAQAAAQABAAD/2wCEAAkGBhISERUUEhMWFRUUFRYWFRUXGBgVFxgaFRgVFBYWFhUXHCYeFxkjGRcUIC8gIycpLCwsFx4xNzAqNSYrLCkBCQoKDgwOGg8PGiwkHyQpLCosKSwsLCwsLCwsLDQsLCwsLCwsLCksLCwsLCwsLCwsLCwsLCwpLCwsLCwsKSwsLP/AABEIAKUBMgMBIgACEQEDEQH/xAAcAAABBQEBAQAAAAAAAAAAAAAFAAMEBgcCAQj/xABBEAACAQMDAgUCBAMGBQMEAwABAhEAAyEEEjEFQQYTIlFhcYEUMkKRByOhUmKxwdHwFTNykuGisvFDgqOzJFOD/8QAGgEAAgMBAQAAAAAAAAAAAAAAAQIAAwQFBv/EADIRAAICAgEEAAMFBwUAAAAAAAABAhEDEiEEEzFBIlFhBRQycYEjNJGhweHwQmKx0fH/2gAMAwEAAhEDEQA/ALENLJk8nvzzmZpwaSiCWKcFiunZioGfg68Ojot5FLyKOwNQR+Drw6Oi/kV5+Ho7C6gg6OuTo6MGxXn4am3EaA34SvPwlGvw1eHTU24uoF/C0vwtGDp65/D1NwaAn8LXh0lFjp68Ono7h1YIOkrk6X4oudPXBsUdyUCDpq5OmoubFcNYo7C6gk6euTp6KmxXB09HYFAw6euTp6KHT1wbFK5DJE/wQdt5h/aT/Aj/AFNWy9JcgZIqp+H/AE30J4yD9wat99oiMCvPfaUf2l/T+x1ukfwUMudnOfgf61Ha+08Y+lN67V20BLsIqBe8Y2FHpIJ9h6ifsK5TkbKCYMRgZj9qG+ItMr25gYn+hFDB41t7grQM9xn9+1SOqdattbIVgcHuO45FGM1F2TW0UzU6eGIqObNGNTakmoxsV7XY87QMNmm2s0TazTTWaNgoGm1XDWqINZptrNGyUD2t02yUQazTTWqlkogtbrgpUxrdNMtCyJHdvqV5QAL10AAAAXHAAGAAAYA+K9pnbSpOBuTaFtV2LVSFtV2LdYtjbRG8ql5VS/LpeVU2JTInl0vLqUbVLyqmwKZF8ml5VSvLrzy6OwKZENqvDZqZ5dLyqmxNSD5FI2KneXXhtVNwaogGxXJsVPNuuTao7E1QPNmuTYogbVeGzR3BqDTarg2aIm2Kba3Tbg0B5s1ybNTjapLppptxdAcbNeeTRI6eORNNvaFDcOpEW3tYEGYM1x1zxvbUtaVh/LkM0gDcMtn2HB+ZqV5UUL8QaK2LL3Av8yAFYCCSSAu7+0Jzn2rB1uF5YXF8o09PNQdP2ZT4q/iO170WSYnNwiJ/6EPH1bPwKqNjW3Hbabjw0/qOTEic9yB+9T+udGFtjhpP9Z744+lBQxBBHIMj7ZrNixQjGoo0ym2+R+3fYYBIP1I/wrTvA2jv37AuMy7S7KW/WdsSI9881l51AOSMzW++DdAlvp+m2Aw9oXDPJa56nP0k4+AKujghldTXBVPI4L4WdXLNMtZondtimTZrrWc2ga1mm2s0TOmNcNp6mxKBTWqbazRb8P8AFJtGam4dQI9imvJo6NMB3/em7iL3z/Sl7gdAIdJNeHQx2/ei1y77D/Kod9veKVzY2qIuwe/9BXtcm6vzSpeQ8GzxXoWvUSnlSstmsaCV75dPbK6FupZKGPLpeXT2ylsqWChjy688upOylsqbAojbKTAAEsQAASScAAZJJPAqTsrPf40NcOmsWbVxhc1N/wAhbQwLvmDad5Gdq4+DuyKDkFRAHRf4sarUapmFq3+FBCFACz8mXW5iWiDBEYiBzWgp4r0ZXd5hWP0sjBuYwO/2NZ703wyume5ZtzFt2US0nAG6WgTJnMDtiiGzPMxE8cfaqHkkmWKCZo1nZcE23Vx7owYfuK5a3VP8JkprE2iPNDq0dwELj6wV/qavFxavhNvyVyikRDbrlhUkrXOyrLEoi+XSayPepOykLVSwURBbPxXPkVPGnrsWx7UNxlEGfhye1dW+n0RIrxnobsOiIo6cg5M0L8R6ZRaQkLsF1TdLEAC2FuFzn2gRGZijW0mqT/F4RolG8gtd/KOGhSTP0H+NVzb1dseKVmRawm/510bUQWy6lyBjzEUxP90kRyZiqfffczEcEkgcd/btVjk6i8tkD8wKjAwBDE8eynjNc2/A2ruAslrGYUkAmO0cAx2JBqhSjHy6LGgN0npdzU3rdm2CXuMFEAmJwWMZgDJPsK+lLPTltW0tL+W2iovbCALOPeJ+9Y/4I6e2jvpqGvrZuITNluLlsgB1NwEhdwLRjBUExW49H1VnV2hdtNKkwQfzKw5VgOD/AIjIrTiyR5KMkXIGiz8U4ujY9qODTqO1N3Lgq7ut+BFiryCbfTCea8fpqiiLOaYZPc0m8g6RBraQCmLumFELiio1wimTYrSBly0KjuB2FEmsE9jTTaA/Sn2QmrA14E1CvWzVguaAd6h3dItHuIGjAfkUqJnTD2pVO4HU19LVPIleqa6FYFJs3Ue7RSIroCuqNgGStIWqepUbFoh6/VJYttcuGFQSTE94EAfJFBR470u5F9YDqSXKgLbIn03MyDjsCMjOan+LLG/R3h/dB/7WDf5VSrWgB7cz/lis+TK4OiyME0XboviPTaosLL7mSCykMjANO07WAMGDn4NZt1nW/i/FelsHNvRqxjtv8prxb67jZH/209pLTaXqOjvo0JduHR3EPdbqNdtmfh7Z/wBk0G/hheN7xHrLtzDFL7BTz6rltRH0SP3qzHPeKYso6ug51C6BfvkHm9d4/wCo1yjDb8/7NRvFHUtPptZftMyj1B4JGN4DH+pJpvp3iPTMY3j7Gfpikk0Mg94ZJOss/wD+n/63FX65bqkeEgt3WBrbStpGYx/f9IH9SftV8dKtxvgSXkjG3Xmwd6fFmuGt1bYtDTEe1c+b7CuygpbR7UQDJevYp0/SuT9KBKPAo714CBXLVxAqEs7a4KG9f6Gms072GJXfG1hkqw4Mdx2I7gmp1c3gxVgkbipCk8SREmKDXBLMf8M+Drem1SF7g1F1/M3tbDLbtW1lTtJ9RuOSqzjaGMSTIuHVPD3mwV42grAgBQJEAcQO3amPDvT2i5fuwJYWwJ9IW2TEHH5ixPvP0otqteNLZCBS9xwVtqZE9t7hRKqBGcEnj3Hlcs55M21+DpRjGOPn2ZF1vUAOTtYCSH3LBBmJg8A5+8Gm/B/jB9DqJJOydl1RwyTEkcSBkH/IkVZOv9CcW9zszEATucKOPY/buTjJNULU6f1SB3AgQe8dvtXa6fMpK0zDOFOj6Pa6CAQZBAII7giQfuKaL/FReh9MfT6WzZuOGe1bCMwmCROBOYAIH2qSwHvXURQ7OXc+0Uw/yadaPamnpqEbGyF+TXDXAOF/rXrGmmqUGzi5qT7Co9zUt8ftTrzTLzUpEtkW87moV5G96m3RUK8tEBE8s+9KvdlKpYKNht0+qU3aqQTWNGxiArm9c2qW9gT+1Jr6jlgI5yK5vAMhHMqfvIo3xwADjrlzbwsxPeKb6D4qF+9d09xQl62q3FAMi5bbG9fo0qw7Hb71Ct6m2uWdRx+ZgI7Zk0G1nU0TqPTWUgh7uqskqZH8yzaIE/8AUoMVgwZ3LJq2aMmNKNovnVbe6xcHujf4VTVIG05xV31mmFy2yEkB1KkgwQCIwexr5o/iY9/Sa59Ol+5sTYyyQGMqDJKgTOe3atGTG5SVFMZJIuf8SeoG3plurIaxqtNdX4KG6Jx9aD9atXdH19tTYUi3auqzkkBSjqFuqs/m9BPEwYqNrtRv8NNevFnu39UtoEnA8pnbcqgCCVV55zWkeN+lFtPavAYXTzcb/pVSgP3Zj/8AaParMMHFJSBOV+CH/HHS6dtDb1DW0dhdQJczJVlYxK/mUwMHFfO7Adsc8Vs3WNb+L0A0V1Wi0Q9llnARHCq4HMSsQDjEcGs28K+G11Out6W7c8kXGKM+AQQrNADR6iQAAfer2muCu0z6a8C9MtWdDYNu2LZuWbVx8liWZFY7mYktz3NWCoPRksrYtpYZWtW1FtCrBxFsbI3DkiM1OpBhp6bIp9qbNMmAbrkk05NcmpZKGjXBp01yRRsFDUV5tpzFeTUsFHIt1G1XUraW3IkkBuOcYJH9f2p/W3Slm4wElbbsB7wpMVkun8R6t7m20gubUmC6iVgCQWPqEfWuf12WcUox9+fyL8ME+WWZ3uI3kKI3lnssP7TQSitPoOHzzExxko3h4lt119zBQPzFB6R8L7z+5qnaHxExItX7D2xhldblt/LJMhhsMqJgz2I+TWgeH+si/utXWjUWo3AGA6nK3UAiVYQfgyK5MMW3wvyXOdMrXWOmljH8uAMAEuT/AIVn3X+isjeYgyCDxjBkY+orcNV01eeT9QD/AOoGgfVemKVO5D91tt/7TTQU8MrseVTQvDfX11unF0Da87bqf2X5Mf3TyPg/BqeyVQrF0dOum8ubbiLlsq1uQDgrulSynjPc+9XrR6xL1pLto7kuLuU/HyOxBBB+legw5lkjaZz5Qp0zkrTbLUhhTbLV+xW4kZ1plhUphTLijsSiMwphxUthTDipZKIVwVEvCiFwVDvULJRBK0qcNKpsHU1+ytRusL/KM9iP8YqYgpjqGiW7ba2xIDCCVMHkHB7cVmlG4tGi+SmdS6fbe2ZKmcHsQOMH35o14Auq3T7Gx2dFD20ZvzFLVx7aE/O1VrI+ga3UHrF/S6nzGsWPxDMrMLWxEzadrnpwZtiTg+YDV06V1i5pPDumuWQN7Wgdxghd++47mcGM89yKx9N076dyb90XZMncpIzn+OfSvK6jKowS7bVhyUZyW37RxM8j5q26ex5eq6HpGtFb1r+dqSSWIdrO0S3efLMxgbY7VnPinr2o1fktfvvd2zAY+kHcYYKIAJEdu1aD/DHo97U9R/FPdcjThtxc72uM6tbTJ4AUsf2Hua28cUVOLStmv6zX27SFrrpbUcs7BRxPLY4BrAf456jRXdVbfTOly9tZdQUbcPTtFvcRjd+YYM4E0W/jt4gJfyQw2qNsAiZw91jBmM2kg8w9ZX/xK23quIWue5I2t6YG4COGjPcY7UydglCqTfqy49d63pr2j0XTdCjNbW5aa9dZSrPeuzbwDnJdpPGFAwK+iNf05blh7OArWynwARtH7V85/wAH7Qv9UsqwwgN4jsTaX0GPcMRX0uaLF4vgwe7aa0zITlSVI+hjtQzqvQrGpZXuh1YQCyx6h2Vm7/B5FWbxSifirhTKsxb6E5Ij4M0LFsjKH5+v2MVYpOhdSR0vXtox/wDxj5SrtIRcKf8AqX9RMZJzWx9C6qNTYS6BG4ZHswww/esQ8zcQIPpDu8AkhLaNcYxEmI4q3fwn8d2b9x9IocGDdtlgBIEBwIJ+D+9GTUkKlqzTmNNNTjmmSaossPK8NImvDRIeEVwa9JrwmpZDyvKU0pqWQes1n1/wtpNM4dlGxyWZQiXMGYZVdG4mCBGBPbN6uBirBG2MQdrESAfeDVQ01q9c0lvftdkJt3AvfyrpAdC3BZQM4gtOIrl/aMmtaLsKu0CPEnQdBa0z3oQiP5YC2kDsYCx5VtWKgmTkcRQNdWFs6UteNvUbSdNdzvKy0i4wG1LZYQu79U4gmn9Z0V9Wov27R8lLzi4i3PN/K0t5bgY5eZxuJIJmofjDU+dqG2WotWwLVpYgBEEDH3OPmsuNNpW7aBLyaP0TxiLtsDUALc/KTHpZuNufysT9jP2p25003G3OI+BkYODuUyTWW9E6o+1kurgR8krgZzyB+4+RV36P4za1dWzrP+W522dVxntbvfPs/fv7kThKUtZP+48J0EOqdJUqZG7B4IP+MGql0bxF/wAPuNZvBvwzMSjQZtEmWx+pCckDIORyRV76vYkH9Uc/pI/38xVB8R9P3LkMPkgn+okVXhzvDl48F08e8bL9buq6hkYMrCVZTII9wa5cVknQev39A/p/mWWPrtTj/qT+w/z371oFnxro3Uv5wVQJhsPzH5MmZ7CvQY8qmjA415CrU01QtL4n0l1ZS+nBMHDQOfSc1Lt30ddyMGWYlTIn2x3q1SFpDbUy9PsKZYUbJRFuVDvCptwVEuipZKIm2lXcV7UJTNL6N4gs6rzPKJ/lXWtOGUqdyxMA8jPNZ/8Axj8ZXbWmQaS89phqjZvFfQ4hC4USJ2tzuHMVWdHYP6XHv+Yye0x/r70P8T9Iuai5asBwsJevsxOFFtCEJOTltwiskc6bou0ZQNddvO/mXXa49wgMzOXYkRActzEDnGMcVrP8UNXbsaPRaJXUeXZPmW0aU3IEt/BaH3n6BjFZNYubTF1SSIjEjOPy9+Tn4q129N+J1TXWGLaBArTO5F8y5uB4AJP7Gnyypcmnp+neXIlH/wA+ZWbl0gR7R/SP8AI+5rYv4deJbOituHVibt0SVE7VIDbrnt+ZjArINTtOVPeIjOO57ZM/aKvHR9b5Wke8SNqWw+ROVQBAT+qWgR/eil2pWN1EV4QL/i15D9RuG0uy3GGXh2zcvPtmdxdgs8elu4oNoLM7Qq7wNsNt3kCDIIHvj9qEdR1xulmOS0d5PEAk9yTuJMcknvUqxr7m8KLZIAhUQFjuK7VacliTHP0xV0ovgz4JpXsjRf4QHTabW331NwNcSzb8pyCY8xmW5CgSGwgzBALdjWx3PF+kA/5n7I/vEn04FfNfgLURrYYAFwyREDcPVA7AiCf/AJrS7Wia66oone4X2InufoKz5czxy1oWMLVk/wAadNK6hjEBvUI4M/qH/j+lV57f+/n69j9a0zxZoj+GTeS7KQCwUDtlozHHFUG9pZ963QjaKW6ZP8BXbNvU3Ll4xttELI53EbhAmTAH9azLxTpW6d1Nn0jFVW55umf2Un8vyoJZIPKxPNXezbIaJicZEGPrTXXugrqrTIWAZPVbcQYJGTA/TESBn9qy5cvamr8MtjDdGkdD/iBpNTp7V43AhdAWUhvS3DrMZhgR+1JvHelkf8wyQJ2iB8n1TH9aw7wbrmtXLmluCGksgx+YD1rJ7FYYH4q4O6jM4jmPT8mqMuaUJUh4wTRez4/sSYt3TAwfQJ+g3z96jWf4hAuAdM4SMsHRmB7enAI+/wBqp63gdpAO0+qQsHEn2wOPrTti3uPBie/bjv8ABNUvqZj9pFvveO0xssufWA28qvo7ssMZbiAYptf4gWyYWxdwSCW2oIgwVkndJifvzxVXSxI5kngwIjOf6D969WCBA7GeP0z7H3il+9z+hOyiwa/xxNu4EtENA8s7lJn9W4fHsOfigfhLxtfBK3lLobhk8FROSJ/MeMU21owTAA9z2457RzSa0QBIBnuIgZIn6f8Aih97kTsotieOLWItsZ5yoj2j3prw5pri9PV5VnLXHtkk4Dsdqk/biqmoHeVMj8wHtI2j6xVm8JveNhbFu8FBNx1doNwJuIK21IIMOR6m7MBHeqcuTu8S/wCA668oidd17aUpZbUXFVbY22LBFu7dZpLO7xNm3OB3xgVRtR0zezMQCWJMFmuGT7u2Sfk1a9d0+3ondt96/dvO8lE8y80E+k3TItiABgbjDdoAAHVX7h2eUbYIDC1bSXMiQbtxiz8GfURz+Wnw5U/hS4RTOLXIF1WnFsGMMsEBcmZxHzPbmnNN4iXU6tV6mNtgqEhCyCzcIAS76eSWDSDIAPGMkD04vjdt99uSPcbu39PpVV6wF3BbawqODuPLHjcT3Pt7CtmsXz7KrZq/Q+rtZBtXma7aA/lXcSVxtEyCVIIj2j2qXqNTpnBK3QneLgIERyGGP8eKo3gzqG62LDEsR/ywCJAJyonEAkkft7VYbg2BsEkGfT8fMfI4rlZsXxU0b8cvhtMrnW+vaSSCFuxw1pvMB+QxVVH/AHGqTqup2mcBrbJbJywYM4HuBEY5jNXnr3gzzSz2YW6PUycK/wDT0v8APB7+9Uq903dIghhgqRBBHII7Gul0kcSXFmfNGTfIf0Hg8Bd6ajeGX0nbgjkGQaJeH9Jf0pcrdgMANqkGYaSYcQDGJFVfw14hbSP5V2fJY88m2f7a/HuPvWiajTlklPVIBBEEFSZBU8NI9qrzSy4peeH4Y2PHCfKQzf8AE18ce8/lyB7R7VC6v1C/fZGS8bIX9K7hJ7znNTNRpY/N6ZEiP6z/AFpm6ApIMj+8Mx3ggA96q+8ZPmWPDEZ0PV9Sloq1xbjTO9pJAxjPIqNf6ne8w3BcIlduz/6fb1BD+rvM96IL0tjwG+fT7j5j/cVDZFON3HIMAx/kPmm+8ZPmTsxXoiN1a/P/ADj/ANopU8NI3t/Q/wClKj35/MnaXyD2s6Lds4ZWYf2vzTAGDHHAqu9c1d4C/sXY921ZtK205U7i8MuB3/rMzWv6LVxZSXN0lSd6hfV29R45xWPeOk22HJVlO5cCV/XOMZyIn5p8VbJAfCsomkL+ZujcS0BsQNoJYj4AB4qz3bDWNOA0kvuumeZuZE/Mbf3NedL6A20MzByRZtLt/RvJLJ7H0DJ+tOeM+qC44VI2oNs87zuZi0/ePoBT5Z7ySXg7HQQ7WF5fbv8AT/KK/wDgwVwwxtnOfUYwPrVp1NlHWxo2YqkC/qDgA7ZW1aQcmeSeDiOKq1hBuhm2CMk4Awc/Wr3pukXEuPduLvdlHltbbfjaq20bACEKqrzwM/LTlSs5/UJcIXiI2fwRL2QP5lq3bI2iSZhiRBIVQR3GY+lL1N21aWPMBY7xuQ8qNuyGBOxmBbt2j3q5eKNL5mmK3FIJdD6OAQZKnOMY3cSOKoF3p6gO9sMGgHy9sgZ9QySdoGdx/wA6PTpOPkrrJGNrx/lhr+HvTmbVI64trvYByCSduwCQOSW+OPitM02vCPvtH+YoI9KbysypEkETmOOJqifw1JZHMN/LZUBEquQzqGZeMic5+TxV3OgN5TaBNuSVIAgEnH5oGYI9+/NZ+pk+7+QsEtVQA8adIu27ztd1Fy7LnLs3cbsKDtAmRAA4FU67cg9/61fv4m3TuX+8Eb/8cH/1Bh9qzq4DzH+/ivXpx7cXFeUjx0HN5J7vxJr+DJWn1tzcoFx4JAjc3ftzitGXpxiUUkiSRAIkdi39rJ+wqk+DdAtzUb3DMlpfMIUFpI/IsD5z9vmr9a68bjIlu0QxYhUbAAOCW5EgAyZzx3rgfaUlKaivX9T0P2fFqDlL3/Qp3i3pLwNQBsuWSp3qUB2lvTuX3BI9+Y70d6Bqmv2hdEElvyQAAyzvQxxmT9CO1TeqJbYXLdy4CLqtbIjsY2tDQRBzPuMiqr/D5btu7qLRbba2orEnaHcEopG4ZBG72wKwWp4/yN9VL8y6G20NviYXO47VOCIjLRjAp21oiFksI9twGRukR+nIJz7UO65rLgKBFYsXACgBlO2Ihl9xifiKnX9SzGDKDZDIxGCBGQBIOe/M/BrO1xZYhaayGBLNPpbnGIER7Z7c15dZEILtGCIOQMe4+aFDqrMqgRld0H05HJjM9ufbFN6zqhJWYYkCTMjB/Y85PaKVxYtoJmxMOGJUrIgYHyfsBj5qOznZtFxSf1HmAcxtMGM81DZlCg94EFSdg5An78k/Wo9pSoKgKCRunlgJER8cYmM0VEAUvOY7NjJM/aABP7VffCeltjT2XwSA2343Fpic8Yistsu2W3gAkbRJGe0x8E/0q6dO6k1i1aNxgLjf8yTwJYoktwdpBg+/NV5H26lV8jKLkqIevsa7W3CQfwumSS9/KsRmSO7mJ+M0Gt2UztNwWjj1uWe6B3uH9KkgehfuTRvxN1m69uDcBQxA27JjtMwRiqe+vbkxH1H2GTT4kolM3YbLemAABxHb/wCKrfXulsTu9/SvtJ5b7CpSdag5P2B/0mn7nUQwkicRtHH0nsK1PIvYsMUsjqCsruh0pSWz2A7cd6u/Tbfm27bMZIXa2eWBiDyeMgiqvfvlj2+2AKM+EdfvtXEEybkgDuhG0gGDtyo9qz5JOXJv+69qFvyE7sqGPsNsDngndJ5x9eKC9d6ULhtssi8wjg7WjszRznB7fSrMy7AAqb2DEBWIjg4BMZnH3rq3YBALKwLe8qe8ICMYlY57zxVcZOL2RQ42ZL1TSBhMQQSCO4I7VJ8J+KG0xFu8C1mcHJNskzgDlZ7duR3Bt/iLovmobyoFK4gCN6KIM/319/gj2qo6XpHn3ktWiYdgGYZ2pjc59oE/eK6uLJHNCpGacXCVovluwG9QCuu0MCCTuxII5BGY57Uy6oMdyRIj0+smCYOO0/5VUl1V7QMy2zsFppfTkj1oWhbiXObjHvEZ7Dij9rr2l1P8tCVuI4i2w9TelgwEmG/MRAzismbpZ46flfT+o8M8Z8LhkuTMm4ATwJYgiR8mTAOPikbRgBWyMMwGM9gxM8fFSbnS0nDEiQy+j1DAlZ+DOKianR7FYbiQSRx3iODkHjH+FZNr8F1shF2//u/91KpQ6U3x/wBrUqbaJOQn4a8aK7Wrd4i1bSBvBJEW9xCvP5QcSw9syDRDx5+G1Wgvm3cttKwlznc4BdUt5yxIAntms80jNLQYww4b2AAGe/wIqdZdwoUECPT6jicDA7YmfeTWylF2UpuiV1H+Ta0bF5t6i0HOIaNqqRjjOMZiZNBbtlVXIkk5JERtyMnKwfpxVm1Wr095Et6xGIXKvaZ5XER6mI2kRx7DmrD0XoHTHC7ALkn0i6WJlc8uYP0Aj61Vas6cOr1xLGlz/IxLrQJvRMhwpGNvJEgL7TNaZoPFTJsVmubJiDbAbH6lBjdHeZFc/wAXeh2lGme0qi4l3awHGy7JV3YCEHmIQPvFd9O6VpmPq1ti7t5t3TcFuSZYg+ncAZ4we9aZNSjFtHLt7PkI63ov4weVbO578hnXbbUALuEru3CIAkCJ96yPVJet6jyb7eSwXYyCAoIDI26cBidxnPOK1DV+HFCoyal929XV7Cbl3ISw8tEUKqgiACT81Vv4i3ze1Ny9ZSFd7MTtUi5tUE3FZcoWB7xuBmnwOK+FBm2lbCnhoLpdIosuN7yzhjAP6Qdx4PpDRGKJJ4hvKQWVSTA35bAAHEiCI5zVe01+2otm6zFxG4gArI5gcDMfFGbt+xdWLR8tQNxyvmHJJAJGcmQO2RVE4K25c2HuW/h4+g54kP4nRh9257DEE7tzFG9QJwIG7dA9qoa81pXhjRJdW+q7mXyioLPuks29eQMgKQfqKzvWacpcZT+kkV6ToJN9PG/XH6ejzHWJR6iSXvn9ff8An1Ld0W3+E0TMOXlwQJlYEH37hY/1p7oF7VMMnyU3ED0jcSx4A5BOf2r3w9YNzTW2d1CKxUFpERukKf1RHtgt9qXmG2ZeWuelJgkiZIYtGSCCN2Dx815rOmss0/Ns9Jhku3B+qRM6hqdq5ZV2/lgjeYPJzP1j5+8TTag6lXREuFlAmJjHeYmInHtUTqHRL7kEq6Jwf1RifVPOcgn+1UW11K8ALdkFAWCkksHMTyQIgiD7YxSRhxxyyxz55DCdNKE3AWti0EMjcdw3AeocAEyZjiecU5qb4ZVtg8spJIksZJO4ljJOTGAPnmol/wDEhCltTG4M2+FIiVCt/ZGDn/ZaTp8OoDMYWNxlAAZyUAkk5K++3Hyr55YydE7T9NkAXCuDhgCWVQoAAbnmT8bu9RE1FtBsW5aJbdARGYtPIKkfDZ+8TTh0Y37hdKusAL6goG1VbcYBX1TzxOeKb6JokYorlVIj8gVmkMVZm2+qJGDOKKry2D6DF27at/mXgTuyqgjBiJjLcz2rnT6tpLJb37jtBEZC9wxwPj7RRnVvAK2rUiNu4FAyYywHBXHcxj6GgGs0TrtO5QxgN5hC7gS0GeJHvzgnBqRpkfBM6ZYu3NTbBDW7RaSNsQEliT3DenHftFW7qmpusSUVbfMPdG94POy1+W2D85NQPDYUG8yqzN6RukTDy35j6UQFWJI+K76jr1A33XCWzxAJLn2tBvVcP96Av1rJnk26SOp0eOKWz9go9Ke6Tvv3GjkklVA+FDQBQXWaawrbbf8AMI5Y8fbJqT1Dqr3RAHlWuy/rb5Y9/wDCh0+wgf770Man/qZvlGHqK/gdJA4AH2ivbt7H+/8AcU3PtTV64FzyTx8/H0q6uRbpDOsvQpj8x/xOAP8AftRfwl1E6e6YBM2wgAMeoEFSfvNBbVos0nhf6tx+wFTdPhpHMzTy8UUSg5otyax9Qu5QEyQZkswO07sie/bvjtUrV6radq7mOYcTgsAzAezA/wCNB01V0BWFsqvO8ZRgM5WJBJnj2rvRamQGD3DmWBSFIWdobcu7iD9+1VONnKtp0Tb9omTdZkVmxAySRyFOYwQPaFoX17qaaR9mnVSGJIcjau4QWwo9Wc8j+lEm19uIZgBKkglto9j3K9s/A+0PqbW7yPbMbGuKA2GKSRFxO8iYI7gcU+KbjL6Cyimii9Z1ep1BBuXTCghVVVQKDExGcx3M0DuaIqeeO/t398VY77lLhs3hsuA4mYb2ZSex5FQupKE/MCsjH+tdiE+DFKIR6T46vW4TVE3rf9r/AOqJAH5j+fgc5xzVs6JrkvbWtMLqrJbdl7Y7hl7TjPBgZ5rJmJnHqBxH+lEPD+pe3q7JtMbbb1RtxIBDEBlbuARjae9U5ulg03Hhj48rTpmoORJ9ffsDH29XFKnP+Ij+3Hxkx8TSri8m+0UbT3SXjIycjjGR9TNT7PeXJMYJ+Bj7zFQ7eo9gV5JOSWIPCxzzwKn6K5YkG45GDkAltwkiQ3C8Ymea6cnwYUPNab0sWXO6SZIBGAsRk5mK5vaQA73Zg427MspBMDcSuB7iK419xrig2t4SQI5yePTxxP7U3a1F1WmQCAIJGTHH37VVb8jlhsta1IKaq2t1iFEy6MwXILNbgSN0xE5NE9Dq71zcmlXFqBDXVubQeD/NPECKrGm11wKQzZMggnbuMTG1h6iJmBxTmnuOYFi3c81R6NlsWoYnMuFLP9JieadN+H/YnHotOvGvuAIQRt7W1X47qfpjj4qm9Y6WbF2ympBC6p2R92Dt9PrHttYrWj9F8QMQqXgQ+3LAeiQM+sCJ9x80G8adGtgNrmdbhtXLbICNu0J+S0sA7ibgtnMYBqzDJOWvCFy/DHbllf0fhnzNTdsW763DbJJLLtAUYORiQTBnuP2m67Q6WzuQW/PdSPXJ2KVHrBA/KO3M84p7+G1y6LV91si61y4A7tcFvgbohlyJYn71J1Nm473B5CMWIBTzdzSowTFvgZ+PvS9RJqdJ8fmiYY3G35HOilbJRFYEXR5m7bt9R7YkfliJ521Q/G98rrroOFY+n2ERHbgyCfqKs2t6Ytu6guKodESJIXYQq5GexBqo/wARtXbuapnQ7sKtwzILi2kkfYgT3Kk16PLeHFjlB/K/rwef+z+31HUZ4ZVzTav18S8Ezo2pubDbtnLHjALcYUnkxOOasel091re+5O/coTeSzemRKgA7eSPt81nXT+pkps5P+nDTR3/AIzfMeZcLZPG72xB5WB3rl9fhU2p4355Z0+kk4J45r8Pj6ls6w7ghS3JwWMBgTgNnuDgdyYpu3dKKH2r6I5UTgTj3BGCIkbqrV3rdzB/sgEASO+B7kz71xq+v3LwEjZtGBHPJkwJnkD6fFc/sTSSNvciXDVddG1kEwWLCJO79QJGJjA5zmmdfrihUWmMMdjMBskjkKTkNkSJiR7YqmDWwo3e0HlecgzM9o+KWp1ojB3logtEZBwFPETUWCid0sza5X8xS0boULIKxzyRjhecSB9Kb/4j+H9SW1ImRhpJncYbkHDZ+g4qnJq33wecAjMciCf/ABPAo3b6mSmBIX8oaeFG47QThQQcdzcovHr5JuEdd1h/USSuFMbVE5I3KV5lfSPbI7UGva4sxV2nJx8GY+0fc8964FxWyYiAFnPGdg9u3PvNO3Oh3W9Y7gD6/CqDkgR6RnHaadRjFci22XHwNvGiuOFtgPdMNcMW1W2oXcw/VDF4XjFQuo6m2HLBjqbx5vXBFtfi3b/V8fpHzRHoTrZ0lpGs3brLuJhRtQsxcS7+ndBFPaqXEjR3TOZYhR+9crLP9o2eh6XHrjVlUZmZpYlj3J/07V1s96c1ThSfSq/3Q27+smodzVHhcmrFbNTpC1F0KKjJZJMnk8fA7mpFnS/qbJ9qkWrMnc3Ap9qF0cnyMMgUADFK3Xl55JP2FdEQI796gX5Cen9VtoLB0yhDELk7QDH94k/0opouos+5bRuOpkHbyQoBK7RIWSJJ7fuaB6KzvZV3bSSIMgDcDKhiQRtLQDg8zVq1OgFtFQASEktlmVmPq2kyYEAKCDhfnEVVXs5HVRcclrwwHq9M2+219rYngA7WBaQVgLEgMJk5wY4rkFUAFsMIIJJPpLL3XPExMQcGRmaj3rJDlGbzc71aGC4HEcyFx7RGaJnSA2wqhVxI2jaYxJG4wQWEirKqrZlu/BD6hp0v2YuxvWSMZUsQJED1gkEGYj08VS9d0a6bht3BLQxSG3BwhAIU/qOZjnB71e0vhcEEsEKXF53NKtKAZUqCf+36U1d03ouMVliEVG/MfXuJhoxuAQEzJp4ZHDwLKKkUDQdPt3SLAi3dJ2o5ny7hJMW7ozsckwHGOAR3ry1066dWli/Nu4ji2d/KxkKTOV9jPBxirr13wkupUsD5d+BmItsMkLc/vQVAbnHBqF0vTXC1ttbb23bDKLd1jAZOBuKkB9pyGJ75rR94Tja/h/0Vdtp8kk9MLeprRk5MW1iTkx8UqavalNzYPJ7L7/IpVm+ItAWp/kuy8xcuJIJU7VZ7cf8ApJnkbo+a9CbV3gn/AD9J9zNeUq0y8lC5CtlgpBImSqnMTknJ+uf3+IMXbw8uNoyShOCcLMjcDBk/0pUqyS/EWR4TGPKRwo2wdxIMyQcLPHJjPvRfS6hjZD7mEWzIUwMBxAmSBiY4pUqarfIfA1p7DOAGYR6WgCPzz7HPHfmaJ9CK6gNotSDcQflYMUKhD6Yjkj3Jr2lS27f0GrwE36pZ0JGltaf0KN078ktklpUyfmf2oj0zrAuA7U2kkmd27/Ie1KlTyitFL2LGT2a9FR/ir08NZuMYm1aDTH5vNYLB+BEis01HR1Xp63gTJuW1K9soxn60qVXxk4Rio/Nfz5Fkrk7+pA6IJuH/AKa1joXQrD6NNSyHc7lGG6BKnyiwxgMQGIM9xMUqVb+s/dYv3sYMH71Jf7QYOn29RdKFYYoH3kuxABWVA3AQQwH2pX+jKHKqYCuyDvhO5J5Y5zjmlSrkOcrXPo6DiqsHavoKbXuzxGO+VU4bt+b27VXrhGGg/An357UqVa8EnJclEkkPavRp5dp1AXkEZM7GZdxJP5jt+meO9HrujtqRbC8LaYk5ncqTj7j9qVKqpt8fqNDk5u9HQByc+UOB6QTG4EAfl/8AHaolq9BQmTloEwBtK8CPilSpIttcjtJPg0Lo0nS27qwLl20jSw3hW37CwUnJg9z2HtVa62txnIu3WuZPOB3/AEgxXlKuc3WRpHo+m+LGm/IIWwCaeW0B/v6UqVXNl8UqJGnsbmAmpnXen+TbWGnd8R/nSpVS290ix/hAl07VHxmuC0LPcmlSrT6M0vP6D9lyPtRa7fIuhZkXGAIMYJRcqQJiGyvGO1KlUj+Iw9d+FEPUoBcAzC3WUjiSrET8D4+eaNnp5skubjOAWXb+UYJjj23f0rylT5Wc+Cs61uk/mBVIBhm3FQSNrRC8EDE8zmhB6oyXHRYEk5E/U4mDz39q9pUmNWiT48BddUQg/v3Bb/6fSDI/aqrp9USHwPTcC5kiG3HiexH3pUqfGlyCT8Fg0/8ADlrqrc/FbfMUPt8qY3DdE78xNeUqVblFUZW2f//Z"/>
          <p:cNvSpPr>
            <a:spLocks noChangeAspect="1" noChangeArrowheads="1"/>
          </p:cNvSpPr>
          <p:nvPr/>
        </p:nvSpPr>
        <p:spPr bwMode="auto">
          <a:xfrm>
            <a:off x="6621463" y="-1666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3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848" y="1444216"/>
            <a:ext cx="948148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8B45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783" y="1420416"/>
            <a:ext cx="958855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African water crisis</a:t>
            </a:r>
          </a:p>
        </p:txBody>
      </p:sp>
      <p:sp>
        <p:nvSpPr>
          <p:cNvPr id="6146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1980s and 1990s saw the population of many African nations grow at an alarming rate</a:t>
            </a:r>
          </a:p>
          <a:p>
            <a:r>
              <a:rPr lang="en-US"/>
              <a:t>Many countries turned to their rivers as a catalyst for development</a:t>
            </a:r>
          </a:p>
          <a:p>
            <a:r>
              <a:rPr lang="en-US"/>
              <a:t>With many countries building dams to promote economic development (e.g. Aswan dam)</a:t>
            </a:r>
          </a:p>
          <a:p>
            <a:r>
              <a:rPr lang="en-US"/>
              <a:t>1980s many countries began to irrigate their land and encouraged people to grow cash crops (e.g. Green Beans)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Africa's water future</a:t>
            </a:r>
          </a:p>
        </p:txBody>
      </p:sp>
      <p:sp>
        <p:nvSpPr>
          <p:cNvPr id="7170" name="Rectangle 2"/>
          <p:cNvSpPr>
            <a:spLocks noChangeArrowheads="1"/>
          </p:cNvSpPr>
          <p:nvPr>
            <p:ph type="body" idx="1"/>
          </p:nvPr>
        </p:nvSpPr>
        <p:spPr>
          <a:xfrm>
            <a:off x="1268413" y="2944813"/>
            <a:ext cx="5810051" cy="5741987"/>
          </a:xfrm>
        </p:spPr>
        <p:txBody>
          <a:bodyPr/>
          <a:lstStyle/>
          <a:p>
            <a:r>
              <a:rPr lang="en-US" dirty="0"/>
              <a:t>Water in sub-Saharan Africa is already scarce</a:t>
            </a:r>
          </a:p>
          <a:p>
            <a:r>
              <a:rPr lang="en-US" dirty="0"/>
              <a:t>Climate change is set to increase the number of African countries which will be water scarce by 2025</a:t>
            </a:r>
          </a:p>
        </p:txBody>
      </p:sp>
      <p:sp>
        <p:nvSpPr>
          <p:cNvPr id="2" name="AutoShape 5" descr="data:image/jpeg;base64,/9j/4AAQSkZJRgABAQAAAQABAAD/2wCEAAkGBhMSERQUExQWFRUVGBoVFBYYFxYWFxgXGhcXFxUYFBoaHCYeGBkkGRQYIC8gIycpLCwsFR4xNTAqNSYrLCoBCQoKDgwOGg8PGiwlHyQsLCwsLCwsLCwsLCwpKSwsLCwsLCwpLCwsLCwsKSwsLCwpLCwsLCwsLCwsLCksKSwsLP/AABEIALcBEwMBIgACEQEDEQH/xAAcAAABBQEBAQAAAAAAAAAAAAADAAIEBQYBBwj/xAA+EAABAgQEAwYEBAUDBAMAAAABAhEAAyExBBJBUQVhcQYTIoGRoTKx0fBCUsHhBxQjYvFyksIWM4KiFUOy/8QAGgEAAgMBAQAAAAAAAAAAAAAAAwQAAQIFBv/EADARAAICAQMDAQYFBQEAAAAAAAABAhEDEiExBEFR8AUTImFx0TKBkbHBIyRCofEU/9oADAMBAAIRAxEAPwD13v44ZsRAY6ILQOw6iDBZRAiJnjnfRKJZLUuF30RO9jhnRKJYaYuI61wlTIGVRpGRPDszQMzRA88WiiXLmtAeMq72RNl/nlqT5lJb3gWeOhcRpMtNp2jwDiUsu439/wB4i4BWZntmKfIlY+REaLtPghLxE5GgWoDoap/9SIzeFITNKNyFCr6h459dj0ratSXDLSTiFhCZZcd1mRsWLOHF0kMWO53h38ytBJSWBBChoaHTcPe4i04fIkkTp07MUJTKOSWQklSv6RJJJt3YOjk+snEcLMtOKlSjnzJlzEuElRkELKiDoQrK5H6wTS+RWeRKDh69b2YWevbW5iOOv3ygqpSlKazUPWAzEVN/Nos5pxCtYRI0/wAwpYbQtv8Ar6w0qNohaQNZ8oCVbwSY7vAXc+cWZZ7p2H473XDsOhiSEk6Juom94lTOMqfwZUg/lGY+puYxuF7SyJeFlF/whAQ9QRQvpcX6bxMwPHJc4hKHch2NGa46xz5qcnbHYKC2LqdiQoeIrUeZp5wI4otYDoA/yf3hhw6jUkAcgTEacpCaKzHkX86QOgo6ZiRqX9z7VjshC5hZCaks5ISBTfSI5xjEZEsOYf0H1iRN4qshgkMb0SM3UVEQoYrDzCA2RKXIdwpmZ3I6iAnDE3WVdLNyhxVMUPEoJa1CSxr4QKD2gRw6yPiLc6H2iyDjhpSanyc/Iaw1WKQLN92tHBgA9S/rBDIA0EQgE41/hCj0H1gK8RNUT4W0294mpDWHlf79IHMUzUbZy1do0iEfu5n5vnCg5Cv8Ax2LJsetFccMyBd5DwobPHYOOIreE8MVOOlIGTEIGMyBmZDIUWUdzw0qhRwmLIdeOExx448QodDhAUT0lSkgh0jMoagfYtA//kkD4geTkJ+p9oFPNGC3YSOOUuDA/wASeGA4hKiHExAP/knwn/1yxl+H8KRNcJaXq7B9g3vG37c4nvpYUhKlqlmiEByxopiamrHQUjCYXgeMBVOmDukOPAWO7Al6Wb1oIT1qbbR2Vk0YUnz/AAaHh3Cly0rQohaFpUm7MSxCm1IUhJuNY7OwDZHckSQhZKi+YHMChvwhgGOhMAxCJstUrvJxlywoy5qkoMxlAfhBDqJUwpQFQqbBsqViMTmCAUapXMOQ0uGSlkin4mEXb4Qtr3t+tioxmGS7hnJro4McTwZKrsda06tErjOCMleRS0rJSFOkuGIcexB84gr4gEi8D1M3oi9yBxGUEFh0ioUYPjsbmMAKaQVAnV7AJpgeW0GXLhhvG0wLjQYTCEt7Re9lsQTPltv80l/kYzgU3Qxc9mF5Zr/lSW9afMxJcFx5PVsPNGsQJKknMpQBYFTnZyfSpikVxsfm+7frHJPG0hIAGYqe5oEocqJ3HLUtCrQ3FmgMwE5Uuqzl2SCWoNSWL/5ghlJG+uoH6ExWyZ+VCUm5BJP9zus+pMSBNvXX3+xA9KNjpji3VWtNhzhsqYFddR93iDisWSfA3iD+V/J/kOYgErEMGFXrm3OpI2e0aUEVsXChTT2jhHQRCkYg7+sHRjAAQoM/4noOo/eKcGih+QAW6tDFykm4dt/siBzcYgEDMK8x7taOnEJNiPWMkCJBbX3jsATl2HtCiEPUs0KGBUdCo7JyaHZY4Y7mhilxRKOxwmImNx/d0KFH0FWfUv7RE/6gZJdAB/uVYf8AjA5ZoR5ZuOOUuC0K44uYBUkAOzne8ZXG8bCwxdYuALP11HWJH8viFJK5iu5lpYEnxLc2GUOXrq0KZeuUEHj0rfJbYniISKEEv0De5J8oqpvHykk57hmAypBDuQS63L76RScTxiEqCU5+allNfIDwjzMDwyUlacx8IIdrs/iZ+Twr/wCmWRXYxHBGPY0/B+ISFhXeFYU7hifE/O5L89YpkpXiJ+SQSUAFSswAYB2UsmrPQb+Rjbr4TKSBkSEi7iqn0IUa2PvEfBcMRK7woBBmBlElyRVhtqY42b2kltFDMMcWrvfx2InDcBg1TEoRMWZgSFhTpyrBAcAM1hs4rWMNiu1CsXPTISlsuIUgzFZpaScx7skJfK+U6EllbkRNTwfFpxY/lUk92o+IgZAlVWJPhpWl6xt5fZuQU95PlSTNCgtS0Jrn/CU2ObnF4uqeGWub1Jrb/hmcFdX9zA8T7HzJbmWFYnKkKWhznJQcygkkfCQ1mUSObRUcRxSwTLKFS6F0rAfNdQcUZAuqtXHT2dOb8KQgaktm8hYefpFUrs/h++VOmAzpii/9QhSU2ACUgBLAACoJpBsHtuMG3kjt2XzA5cOv8Gx5zhOwmMnIA+FBZbqVkSTlygpTUu2oAB3jFY3gM4ZgzlL01oWLjQx9Cz8USGtHmPFMYJuOxPcy0qTLSJcw18cx8ygNHAYE7iN9J7UydVll8KSrt2CLp1CKtnl38uoK8QI8oPIwi5hLWFyaAfvGmxePWSGk92M1VulgkCyWNda84pcfxR3AL82aOzrbXAJwjF7sgYgAUFhERAcwsRPe0SsDhi1qn7+QgsVS3ASep7AUJcRacJQAhROtAdQRX9fusV0hNWi8molokBObxk5iNnH+IqTLgtylx+MVnD7v1rFrw2dkJWt8iAJdGqaFQHoXPOKHFX6a8oOtcxWTOF5DUABiQTUpe7mj2iONoilTNTI7R5syyDlFB+UPZI3OsSVdo0lB21Ltme4S/oToOcV2J4QtSECTIUzfHO8ITuEoUwKtSWMQ/wDo7EFSc1j8S3JygakXOwgL0Ll0MfG+FZJn9oFKZEtipZqdOgGqQBrtGgwOFITUknUm5MReGdnpclgnxkO8whio7JuyQPUudotZs1gzxWtNbG4wfMgEwxFx2NZFY5OntDOE4NU5apmV0S9T8JXSh3ZwWim1FWy3b2iWWHwOaWgqGVbCpALPWo3aDHBqAcseZoKchX3hs1Ey4J6A5U89CfvSBplqyuqrE1cuDoAKuenpAjIQYR6m+uvzrHIEJqxRKS2jpL8784UXuQ9Tw8zO+QhWWimILH+7bzgGL4tKl0M6Xm2BKz6JB+ceUniJ/nFhK1iVl8YAUpDmqcwSKXJcxbSgVjMnxJdquA45Agw3LO62QmsHll7jOPzCCDMCXNSksw2GpiIrjQCQlINHL6k0c5j4tN4gJlVs3MBvR3MCn0YBy/Mt5tCrk5PdjCxxXYkzccvQAP8AZr+8AzLVUqHl9TEbvAWClAmjswbqH5QZIID6X+yTQ2jNBBy5YFySX1cx6Rh8SMZg/wC4hlcli5+R848sTxEFhVJ2AzFq3pQPrSNN2U4uZCzmzFCx4qUBFiPUj/EKdXh95D5ouL3KzjWGKFMQwFD9Xi07P9n1zECZMGWW9/xH/wATYc9feOdqinEqHdqIFlqb/wDIe/M+8SlJmSsLLX4ghDJmZqmbLFHZ3UwO2hbSB4H7uFz/AEGI1OaRYL7TJkKyqIMsAOQ5yigCkvoKOP1izm8UloSSTmbf4bkPS4cH0MU+C7JBSkzMngKUqCp1UgKAUyZQqtQe6yz6FousXweUtKUBSk5RlJocwck3BDupXrHJyZMUsmpobyS6fUlG/n69fd/Bu+xKs7hEkPRqrNXbYDetXEWc+YEBgIPImhKAE2AYRX4pZgXUZIOC0c9xDV7zJxS7IjTsWomI0zEaXOw+6QpyHeBmVqI51VuPRikAxmKUJazYgU5aD3jDcD4WqRLUl3KlrUV6qckgnYs3pGn4xjR/2woAAZlnkCLecV2GxBIBAZL71bTSPU+ysTx4XJr8X7dhTM057diixvZnvXJQgE2JS5PMsoP5gx5viZJBKWYgkEWtSPacRgkLHiGbqXHkDT2ii4l2Yw8wuqWx1UgsfMW9o7EJ1yLZY6+Dzvh3Z2dNKSEEIL+Jw1PN7ho1mH4GmWnLl8SmBVsg0Wf7fDmG5zCLWXgkykZU5glItUlql4pE8FxM5Slv3CdHcFtHH1jTm5GVjUexSypIRiJiToVAf7vpHMbPGw/WNJguA4mYvIgysR7ZdKkghPrGw4Z2RwmDPeTEidPuEAnu0nob9SOgF4Bl6qON6eZdkvW35kWNswXZT+HWLxa0Lyd1KBCu8mg+IAv4EXWC3Ic49Hw3A8JhyAc2ImAnvJkxRqrllpTarAACI07j82ZnKppB0QgkONEoSL+dYqBxWYCxNdmB/SFpY+ozSucqXhX/ALfIxg9zB3kTf0NPxFclKSoSpKSK5iPESLAEvV4yfEsSJq3YACg8Izeai6vJ2h+JxOYOoudzp0ilxOOCbmDYunjj4+/7msuWEvwqiymTwE0iAXUWqSbAOSegEQZGPM1TS0lW5AJCfqeUXSpq0J/ppVJJAClrS7tzahL6KblGp5FB6e4vKbq0FwvYyZMZU45EaoSQVnkTZPk56RoJmC7qT3csJQA2UWF/FZ6kbveMVjOLz0jxkzE8lEex+sNw3aHMCEzZg3SSaeX0gE8c8lOTBxzOPBpplCHDvtaBTlBmUxB0Ln/EVKOJrAckrG4IzDoWr0hv8yrNmTNOUkHK1NsvhSCKG8HSZtTTJ6ZY0AA5KI9npCiPMudOQA/WsKIaFgsNKlnMzqN9T7xp+DcTKlZSQlBN9/Mlh84yqMI9bilHNd2AFYIhficeMjS+V6kmtepa0ETp2DkrNhxYSSWl31yuX6fURRTcG34TXYt6qMXfZsnKSpYA1NEjyehiwmYBK0vLSCLlSyQnzAqfaNOOrcwpadjFfyocsnIB+NTH0cuT1FI5OllksqoPhoCq7HoerDpEvjktZKUyfG5AUQnJLCQQ+UuCAw0e5gypK0IZGUGvvtTcmBtBUyulYJiE5iSf93VZFAB9vEhOZPhDUeoJUvfWAYNISlRzpUl2UQS+bUBi/wBIJi1DKVB3aiSTVhT4ahyYwzSLDClNMzkCqn8LjX4beUb/AIRhM6ROmgFVDKFwkNRQ5l/INaPNZCzNAB8OUUSGJvUqLVqq5ct7bjsljfB3JUHDqQNcr16sfnyjm9fGWjUu3IRSai0u5bz5pNz9ICpT6U3jq5Naudv8QITAQ48o81dStDEUuxNkzKQzEQyUqsdmDeDziYqpFVMxwcpT41bJ06mwgSsMpQdZYfkQSPIqufJolCSElhaGTywMYSbkow7jW1WZvG8PCiRYA0AoAL21giEhPhFgGH7wbHYlKEFalBKRdRjIT+0E7ELVKw39FKU51zpgObI4S6Umzk0fY2aPaY4NRS8HPlJWagmhDc6efteKvE8VlAsSpR2ShSvkIwmLTLmYhEtC5kyUxVNWpSv6q65lcwGSkebbmLx3CSgyZaEglqgVEH0IC5+DX8U7WpQhkOhRYBU1K0gc6phnZjgUniOIEuZiZmIUAVrCcyJSUggHqXIArrGIGJnSGMuaqn4TVJ6pNCPKPWP4FJQtGJmiWhCipKDldiwKqA/CPGKDaFurm8GCU489vzKU7e6NajB4fBZZMtAlSwnMAj4nLgqUSXUaGt4pOLKlk+BeYqubBG7nZtLk+ou+2nCO+SFJ+NALaOLsDoaU0/Ty6biRnUJi5rj8ITXoaH9IQ9nxxzTmncuH6+YXU0lZoVypMpK1JUCsjxLsKaJGl9PeMwvHDMVHyg38xJ/GJhA0KVEn2AjO8TxipkzKhJdRZKBflHYgqBzZ3H8bXMVkQCdgkEk+kWOA7HKmZTOmXY91L8Rb+9YLDy9Y1fY/soMMjMtjOX8R/KPyp5fOLvErRKTm/T6Ryc/tG5OGLjz5CRw95FXguFypICUpSkDRrfXrEDjnEg3hZrHmNoFxLiTn7oIrpssqqbbeesKxgk9UhhJ8FBNxmSYUGz+E8jA52HSsPZQsbQbtFhtRf7vFbhsa/lHZxS1QUkI5IVKifhsWpHgVbSLThk1AUywGXQE77dIqBjKGkMw+ZcxKU1Lim30A1MbSspJx3NulDAACgDDw6C0KC13HvCgdhyJLxiMgLHL0y6cyHgMpKyHzFCD4qi42AIccoBiJy5OgJVV6rUW2chqfPWGrxs2ahKZSClZLknKpr1zEsGOvygqQJsu8LNRlBSoEvR82c63Kem0XmDxyZkwS5kwOUlSZb+IgNdvgFfPyjM4RMrDoaZNM5ZNyQRmZ2TuawRPFUBS5hRLSw8SszKyuzKKedw8WtimrNHikEkkUA0FQ/M+m14rE4CYpQOcgE2CW8g9osuFvNAJWAln0SCLuk2o9d41GDwSUsQlzenSJptlaqMPI7Mzc2dRL1alEh6BAsB5axYIwoSlgHBod93PP6xsJzrzBPgUEglw5G3VmNPaIs/g7pcl1Fn0HVjaKcERTZjlSJgsyRZk1a11GGYfiC5as6QEFBdSlAhNCxsPFR7xacQw6pTnRJqNfLYu14ynHjMM2WGWVpDnL4UgE3L0JG1bWtAXC9mFUj1vB4tE+UFoN/UHUHmIjzA1AHrWtgXJP7R59/D3iE3DrUFOqUokzFalZL95zLKykbIHSN9j8YlKSsMX2LA+ceV6zo5YslR4fAxibY6TMq23yP37xLUHrGLm9oFGYnugF18anZCRqkEXUQ9Ba5jXYacFAVcGo6bxc+nmsSbCTq9gWITGA7TdpJs2ccLhbprOmD8A0A/uOkbnjfEkSZZJdzQAXJOz9R7CPOpyhLCgEpSFFzLS+ZRN1Tl3Uf7aN7Q97K6bd5Zr6GJzemkVGLw6icudUyYDYKUJMs7qIrMX9sIq+Grl4fGd1OeYiewU5YFTnLnAuhz8L7GrCNXh5YSly3QUYadIxHbiV40LFi4B6NHpIO3QpkVLUbb+IOCSvDSlyQELkP4AAP6ZHiAA/CCBbaPPpM/Ma38zTluI3fZPjqcbhwiYVd5KDE9XZSDz1HXeMX2g4UrDYmZJmJZmUlqApNUqTt608o3B/4sHNJJSjwRMVOzOACeceifwPx+U4mVr4Jjf7kn/j6x51j1KkrylWZKgFIXukjXmKg9I138MHRjELBdMxKpamtUZg/PMkesLddDX08l8r/TcmJ/GrPbMa0wGrMKxisf2XRMGZSlIVUNQpfkDpyeNNOmkHqGiunT1Z+QGlyPsR5Hp8s8U3pZ2I4Vpp8GGxvY9ZVlQtIy1WSgoCRoarr6QfAdkBLUFIqpVFTFOCBrlT+F/WD9qeIK71IsGGcOS9/CRZoEePLWcrsXDNs8dbJmzzjGntW5hYoRb2NJMxQQkdW+cZriOKMxXIRImrJGZ6P+v7xAxiwkl/XeAYoaWRoiKQ784YtRylqkC+gPLcwiXvRPueuwg2Ue0MN0UkV2MwwKeojNr4Uc9FJS+qnA9QDGrd0DpFBx1DBLUqflDvSyerSL518Niw/Z2apTBcop/MFuPQB3jUcN4UmQlgSSfiVYnlyHKMJJmKSoKSWasXmH7TTA2ZIUI6EscuwpHIu5rq/YEcigT2rS3wH1hQL3cgnvIh1qWcylTctmlhlgU8WlbOz0eAqJf4lzKg5AQkVs5dgPtoXD+DjNmXNzq1ANB0D1NNYl4rs8hRJK1ZXzBIIDM5AzXasatGaZHTLmKSSEZQlhl12rS1fOtIdhuEKURmAdIy5j4iAKAJB8KfxFzWsWpEqUi4QBSup0ADuT0vEadx4S5oQJalA1zEFKU3uT8VjaIrfBHS5NfwXs6qbkUSsJQxBzqDkF0kDVmHKka4z5coAzFZQKVNy3rHnEjtcpZKTNXLQSEIGRRJLWoWb1Y32B5CpxAMyYtakghPw0B6BvbW8XdGas9QkzEqSCkUNRRoEtL3AYHZ/sxneyWKLLSVlSnfL+BAawozvWLzGSytCkBRTmo4oW1aI2UkU/aXGSMMhS1kOolgA5UugYAVKrBow/D8HNxKpkyagykLJZAJzl6OtQsWskWc6tG84VwzCoBlISFZfEosT4rOVaqPV6QfF8OQQwIS2gb5Ri7NpUZzD4YJTlAYCw1Gg+UAxWASq/iAuDXbT7vE7Ey1ILXc/fSB0aoJetCCOX3ygE40Fi7ISNUtQAMxZn996xdcCxwHgJZnI6XIPz8zFRNll2SwP4jdx0hglZXcuTc8mA/T3O8CljWRaWETpneO8SSpWchSiHCSlI6eHMpItrzjH43HkTEuhbKUAHMp3JAAHiPzi14zxhKAa2iZ2e7MEAYnFJ/qGsqWr/6xopQ/Odvw9bFlkjhhx9EW4N7IgS8Zh2aYspqxSTlLg2IIdoy3bjGS56kJlHME7b8qCJvb3EITiSB8RQkq53b2aMpLlLmrCUhyaAfWD9O3NKbF80quJvezPCDh5EtSmkzDWYktmWBmCfiqksQ4GwtWIXbdScXK70OJuGIRMSb90s+BQ3AU3+87QLD9lkjL37zFUJdR0sgF38zyZqvLPZaTmK0KUiigpJOZOUguK6NuaM+ka1xUrsqm41RmeFLTOHcTaggiUomqFXYHYmnU9YH2f4srC4gKS+UKGYfmY/OL+R2FeWtQmvMAJlpYJBZmzKJ2/SsRuH8B7lQC8veEZyXBEtDsSLgqqPMjnBJSi00CUWmj2jEJzJSoGlFDp/iIGNDDPZh4vLWC9mcSJuEQQ5CRketctAa3cMX5xV9p8T3UlaXqrwj008o8U8Tjl0rzR3Mc7iYnF40zp5O67crAwWUg94+19xFZhpn9RBB1Atr9vFukeMtqf8x2ci0Ul4BReq2S5gPdrrr57hoiY6XQPUMG1+zFglaQFJpVL7nmKxXzprpTRqQJPeynwRkqfSCiOAQpkW3ZCJIV4W2JHoSIpu0Vka1Pyi3lH4v9R/SKjtJZHVXyH1h7pl/VQrnfwMpxMh6RzgaJQveDAe2h16aesdk5wsp3+/WFDQIUQh6DhpCUJBoC1SDQdPOBYni6EAEDMN6sd2JFbQ2bJQllLJUbNS+wSNOsQ+Iuu9EjStbUPlCSG3wRZ/EUzVJUUEKDoZQcJqH2bUOeUWCsCqeoKnJABah8JIALEhno/v6hwMmY7pABFgHURfYHfaLfA4Z6lX1PJ3vGm/BlLyT+EcIlIZRYlIygliQ7OE7H6Rq8Lw1JTttv1bnFBwtLVNtG+7tGvwy8yQeUTsV3C4SQEABIaJjxHCwASSwEDkYzvDRJy/mLhzyB05xizQaTKCXa5qT926Q5QeusIRwKjNmqIGNwmeM7jT3bpDejWjWTWAeM7jsCVqJdIBq52225RSd7Mqq4KubiFLLswah3qafe8VPaDjolDICSo03J2AH6Qbj3FEyJZLv+U6bU+sUfBMEpR/mZj5jWWDoPzF9dtnjShStm9XgsOA8IIJnzqzEsUJJ8KCbWqVDfTTeH8Y4kEIzKWsKtlSsjMzNQGnVmHtA8dx9ElBYBUzQO7c1cvP0iLwLhSZjzsQ5KvhSfV1ClOXKMuF/FIrX2RSYXg8zFzCtXhSbk1LWZLl1dTGjlcJlyBllgWqXBJ/1Hlyi6UgUJYDk9q1Di7eUNMxJUdXrQC4Dhrc4p5G9uxFBLcrEJDfPy9h+0FQfwkOCkgpNjQhj8oMuSoOQXCtmIvqHhsxCgo6C1dB62jJoEyAMyyVFKbJu4d7eV4qZMqZ3iFJNQpRmEB0mWpNEJ1OVQ/WLtCAskFiz3cvAl4dmCWCQABUNo7DqW9I0pFNGm7CTMoXKegAKbdD/xip7fYn+uEDRLnr/iOcAxYkz0qJoXSrodfIt6RUdqsYVziu4VQH2HtHLyYv7jV5GcfDM5JmMtSdifqItpc/NVJrQn5RTzF+MEWIeJMghyXsxb3c7w3lje5UXWxdpmuUuLgxHy+HzIhsjEDwPd/Y2h6rHq8KVRuxhMNmqhZoGtXpFpWyWAwlTMGgV/xTFH2oxGZaUjQfP/ABFkcWlCppJp4T/6t60jP4qd3iio6n02jq9NjevU/Wwjnn8NApUFFf3hqJUPRSOgKDu75/frHIf3P28KKLNhwwFXjWoKVcJSAGA3Nz99YmLwSUAiviqVUIrcfOkV3DgXZDJSLqNyTsBbmTF0viSGrLChb41jqaKA82hJ3Y0hmDSkA87kmpbcD4RWJE2eABq1QLAfrEPGyptFIUEZiGluZhQhnzKJFVHQHcc4PPQ8tqhW5v7RCE/ATSRUFjUWFXrGr4TOGQ0bdR19dBGN4OoAVLtd7f4i6l41iSo/qG2jVGbNTLmvpTTn5NSOpnOH/aM6rjS6FJZIrYV/b9ospeMKkAkNm+X7wKWyNR3ZJmYjaGy1Em5iHOxASCTYBz0EYjivbZCnCVLP+iifVw/WBxi5bnR6fpHmtrZG8xOKI0rtvGdxMwqJMxVq8h0EU/ZjiU2ctcsTFKSpCiyiQpLByUk7hxQ6xQ4njizikv8A9lCvEGooOd79P7YLCAHqMLwS0yJuP4aqdMTPn+DDJUCgGqpoBshP5Sx8Ro1nil4rxuZOWW8ILsgWrYHeJ+O4jMxZADiWNTZhoN6wTBYMJDsMx+I3JP4mJ56c4Y2jyIO5shcK4UygtYtUJv5q+ka2Vi0qTlKQDZL6/SKqULU6ffWJGGJdxfdnqfv3hfI9W7DQVLYsi7kEC1KOG5nzgP8AK1cHK9Q1aE9dofJmPQXHpsH+9OghhxofO7JLZdzTR7eeggas0EViVIUhyG3IsGNju49AYkTVoWBUB9rFnduY25RRzVnv05lZQpJ8IYuKMAWZRAKiw32YnnepZbFQU9SCQQojL4SLGoFuXW9JVlljGDNXmDtqWiCqYpRI1qP7hrfax5+cR5WLykJPxKGYK5u1tAXBH+qKrH8ZyFkXV8RNWVQUfVgLxuMG9jLlRK4vxruwWylTNl2bcCKLA8ZKkhKyxFnsf0eI61OXLk6/esAmyE/hBbWDPDGSpg1mlF2i4ErMoNepT8/nEvDsX5jXcaRm0YlSCGLgWGsW2A4kCQ1wXY/fOFM2CUUN4s0ZfUtEgMCaBgp7AaXiQVX8i8RsNNcEE2p5Gog5CQOVxCLDNAlqYOeg5naI2LxgSkk0A+/WOY7FgB1FgIzOKxhmKrQCw/U84dwdPqdsVyZdOxyfNK1k6E0HsIQ2vHY6gCOolWwjyzgTDmhGHKRSLIDyqhQ7NyeFEIbCWyRl0q7HXc/SCBIAqKHTWlbVY2gqMNdR+GmUb9eVq845iUqAAd+dqG9gK+UKDQ/D4s2JJVXYN0+9ISZbuSTz1hsvDJcBIcEO6SVOn8wNocpbJHicuSbMBoHub6bXirrgg6TiWN1Acr+kHVjlE6sN6kxBCxUlgkXiVKOdQ0DMTyFgI1ZVGk4JMSqq32qaekaOYgZtG06coxGGnVGjFmFn0++sarA8RSsJBvAMi7m4mV/iTjFS5SJQf+pmUeYRlZJ81P5R55wbCrxE1MpJCSot9Y9l7UdnBjJWV2UkuhQ0OoI2MZ7sl2MXh5qlTcqXok0ULu+4sNIpTSTOjHLJYUk6pu/mT8LwWXhZCxkORSClSyQokhw6iDQfJ4xnZ7gszGrE2b4ZQYFn8TUZI+Zj0TH8PQpJRUpNFVPiDuRyB9b2eHSpYSAAAAKACjDlAY5XBOuWBnWRK/n/AAClYOWlISEJAAYBhQQLHcPSpBCEgHSkS2hkx2pA1KVmJRVGTmSmOUiv4uW3tDkMxCSEtvr5xb//AAQJdRPNvreKriWGCVsn15w0pKWwCmgeFWoZQ4NzvTrt+rQAYdlgo8OUk5STlIUXIAsPIbC0O7xQdrmnQX+YB8oYpBFT5RtJlbBv5N1b5fEk2ZRU5ZrC1OUCTwlQcJq5D1qSEkdH+Et/aPJIxBpo3l1ixTOKmzO+ZwoU0Ye2n2KdolIqeIo7gZ8rqljKh2/EdG2A6VjKTVEqLm5cxqO2WOJCEEk1J5+e94ypru45ctoYxLawM3vQKZKBFNIj5HHnaDKVelX+3hqZb09IOgTOqqK/WBZdbEeRaHNWtG+cJS3uIhRIk8VUk/CVbtekEm9oi4oQ4Zi0Q820Ay1Nan1gTwY27aCe9mlVjp2KVNLqNNBDNYSBVto7PlwZJLZAm73Y5FI6Fh2MC0hwrEIGeG56QHPD0KiEsKI5CC4UQs3qFuBmcMa0f9dtz6QPEKSXcZ25FKWzObFzTVxrFevEMcpIBYlnNEg/EeTtBTiChINiSReyXqWaqudgxhShmyXOzsSzJYalIa9nq28cEtWR0tQZiptGtW0VXfnMSXdRzEOXNBlAeztb5RPxmMUE5A4UQ3h0LF2PX2eJRLAoxCijMaBwAliS5NByrpzizkKowIzGo06+f1ig4eoFIooLS4NHuWSSHAzHbQAxJlTHXmow2YZlNdJJpS3l520UmWsvG5c4zVNACxrVz6iNJ2fm5kvc6m1emkZZcpSwtYAVlahIBqRYPZi/yjR8EUQzCh02tbyr6wOaVGk9zRCYYHNWYRVA1GE3uNIV4QhyYauM0XYs0LNA3juaJRVjiuIGMwOf6xLzRzPGotrgy1ZXjhKEg776xXYnB0NdaPpGgJiMuSl/0o0bU/Jlx8GaOBUNC2/35xIkTmOW50Dsbb+nrFvPlBqxn8SSCSIMnrMcEbtFgpk1nIcfbftGfXw2azZVHWg+cX8ib4vEQ3P20vExRI8YJY0zNua0Pzgyk47A3FPcxC0kaEGxf97RHUVXcxacZ4jnmliSKfKrcorppeGY8C7AKLny0jrQ4pjoS8aKGPHSHjq084byiFHDJrDQskKB0N94eVfsYHl00iEEgR1SGEOSzQBcwmkWQ4kPaHAc4ahPv91grRChAwo4w3hRCy6w00KUFTBSYBla9SyQfU23NoNxPiqkqEuWkFRcAnem+kdhQCtwt7EmWMoDnOQKqOqqvSwDWDaRzCzlTAaAqzMRpzqRW9dKx2FGDZ2VIMtEyuYg1JNXu1mAHKBYfHhWUkAE/h5XYltvnChRqO5T2LTBEkkpo5rWprYm5jW8FksH1N7x2FC+QLEsZsxg8DlTXhQoWrYLe4UrgExZjkKMG2dQY6VxyFEIJo4RChRCHFGBlMKFFEAzhSKLGygC99tnu58oUKGMQKZWZdbCxOv20RuLcWWhJRLJAWWNatXW+m8KFDcVb3AydIziFFy+rj5VGxjqpQs5B0eojkKGBcagWegtHVKBtChRZBioaSx0hQohQs1GhpF26woUQg28CMt+ohQoso4lUPMyFCiyCMzlHIUKIQ//2Q=="/>
          <p:cNvSpPr>
            <a:spLocks noChangeAspect="1" noChangeArrowheads="1"/>
          </p:cNvSpPr>
          <p:nvPr/>
        </p:nvSpPr>
        <p:spPr bwMode="auto">
          <a:xfrm>
            <a:off x="6469063" y="-319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472" y="3796680"/>
            <a:ext cx="5159881" cy="343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8B45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472" y="3796680"/>
            <a:ext cx="5274135" cy="345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Africa's water future</a:t>
            </a:r>
          </a:p>
        </p:txBody>
      </p:sp>
      <p:sp>
        <p:nvSpPr>
          <p:cNvPr id="8194" name="Rectangle 2"/>
          <p:cNvSpPr>
            <a:spLocks noChangeArrowheads="1"/>
          </p:cNvSpPr>
          <p:nvPr>
            <p:ph type="body" idx="1"/>
          </p:nvPr>
        </p:nvSpPr>
        <p:spPr>
          <a:xfrm>
            <a:off x="5566296" y="2946400"/>
            <a:ext cx="6168504" cy="5740400"/>
          </a:xfrm>
        </p:spPr>
        <p:txBody>
          <a:bodyPr/>
          <a:lstStyle/>
          <a:p>
            <a:r>
              <a:rPr lang="en-US" sz="3200" dirty="0"/>
              <a:t>As well as the unpredictability of climate change Africa also has a number of other issues to deal with, including</a:t>
            </a:r>
          </a:p>
          <a:p>
            <a:endParaRPr lang="en-US" sz="3200" dirty="0"/>
          </a:p>
          <a:p>
            <a:r>
              <a:rPr lang="en-US" sz="3200" dirty="0"/>
              <a:t>Increasing the number of people with access to safe water and sanitation</a:t>
            </a:r>
          </a:p>
          <a:p>
            <a:r>
              <a:rPr lang="en-US" sz="3200" dirty="0"/>
              <a:t>Raising people out of poverty</a:t>
            </a:r>
          </a:p>
          <a:p>
            <a:r>
              <a:rPr lang="en-US" sz="3200" dirty="0"/>
              <a:t>Managing and maintaining water resources</a:t>
            </a:r>
          </a:p>
        </p:txBody>
      </p:sp>
      <p:pic>
        <p:nvPicPr>
          <p:cNvPr id="8197" name="Picture 5" descr="https://encrypted-tbn3.gstatic.com/images?q=tbn:ANd9GcTAxod3s0kKOWgoZsh3ic8hjAl9IQIj3lZVkbLv9-jcms2HZ8P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6" y="4048708"/>
            <a:ext cx="5234691" cy="315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6" y="4048708"/>
            <a:ext cx="5234691" cy="325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is Africa coping?</a:t>
            </a:r>
          </a:p>
        </p:txBody>
      </p:sp>
      <p:sp>
        <p:nvSpPr>
          <p:cNvPr id="9218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Africa is an incredibly diverse nation and as such each nation is choosing to deal with these problems in their own way</a:t>
            </a:r>
          </a:p>
          <a:p>
            <a:endParaRPr lang="en-US"/>
          </a:p>
          <a:p>
            <a:r>
              <a:rPr lang="en-US"/>
              <a:t>But which is the best?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task</a:t>
            </a:r>
          </a:p>
        </p:txBody>
      </p:sp>
      <p:sp>
        <p:nvSpPr>
          <p:cNvPr id="10242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are going to be given a particular approach to research, evaluate and then teach to others</a:t>
            </a:r>
          </a:p>
          <a:p>
            <a:pPr lvl="2"/>
            <a:r>
              <a:rPr lang="en-US" dirty="0" smtClean="0"/>
              <a:t>Use the parrot book to help</a:t>
            </a:r>
            <a:endParaRPr lang="en-US" dirty="0"/>
          </a:p>
          <a:p>
            <a:r>
              <a:rPr lang="en-US" dirty="0"/>
              <a:t>Trade in virtual water</a:t>
            </a:r>
          </a:p>
          <a:p>
            <a:r>
              <a:rPr lang="en-US" dirty="0"/>
              <a:t>Major irrigation schemes</a:t>
            </a:r>
          </a:p>
          <a:p>
            <a:r>
              <a:rPr lang="en-US" dirty="0"/>
              <a:t>Small-scale projects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you think?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have seen the various methods of dealing with the potential water crisis in Africa</a:t>
            </a:r>
          </a:p>
          <a:p>
            <a:endParaRPr lang="en-US"/>
          </a:p>
          <a:p>
            <a:r>
              <a:rPr lang="en-US"/>
              <a:t>Which do you think is the best approach?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E8B45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duster" charset="0"/>
            <a:ea typeface="Chalkduster" charset="0"/>
            <a:cs typeface="Chalkduster" charset="0"/>
            <a:sym typeface="Chalkdus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E8B45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duster" charset="0"/>
            <a:ea typeface="Chalkduster" charset="0"/>
            <a:cs typeface="Chalkduster" charset="0"/>
            <a:sym typeface="Chalkduster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E8B45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duster" charset="0"/>
            <a:ea typeface="Chalkduster" charset="0"/>
            <a:cs typeface="Chalkduster" charset="0"/>
            <a:sym typeface="Chalkdus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E8B45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duster" charset="0"/>
            <a:ea typeface="Chalkduster" charset="0"/>
            <a:cs typeface="Chalkduster" charset="0"/>
            <a:sym typeface="Chalkduster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Custom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Chalkduster</vt:lpstr>
      <vt:lpstr>Noteworthy Bold</vt:lpstr>
      <vt:lpstr>Office Theme</vt:lpstr>
      <vt:lpstr>Office Theme</vt:lpstr>
      <vt:lpstr>What did we find out?</vt:lpstr>
      <vt:lpstr>Water and poverty</vt:lpstr>
      <vt:lpstr>African water crisis</vt:lpstr>
      <vt:lpstr>Africa's water future</vt:lpstr>
      <vt:lpstr>Africa's water future</vt:lpstr>
      <vt:lpstr>How is Africa coping?</vt:lpstr>
      <vt:lpstr>Your task</vt:lpstr>
      <vt:lpstr>What do you think?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did we find out?</dc:title>
  <dc:creator>Watson - Rachael</dc:creator>
  <cp:lastModifiedBy>Watson - Rachael</cp:lastModifiedBy>
  <cp:revision>1</cp:revision>
  <dcterms:modified xsi:type="dcterms:W3CDTF">2012-11-29T08:03:38Z</dcterms:modified>
</cp:coreProperties>
</file>