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7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2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96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60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9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6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26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73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9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8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90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24641-7C39-4DE1-9B8A-31F481253DD3}" type="datetimeFigureOut">
              <a:rPr lang="en-GB" smtClean="0"/>
              <a:t>28/11/2012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AA12-D197-4A5B-B211-3F83CEBD2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16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gcGVXo4cVW8zTEvv_oY61vHkMUQqgw8pEEcHiqvIfDnGqBKhO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38222">
            <a:off x="-3688070" y="-1769129"/>
            <a:ext cx="13105131" cy="65275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rwflags.com/fotw/images/e/et.gif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06326">
            <a:off x="1022456" y="2668907"/>
            <a:ext cx="11939819" cy="5443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Who should have the right?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280831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Both Egypt and Ethiopia are claiming that they are heavily reliant on the waters of the Nile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Egypt argue that Ethiopia are mismanaging the water supply and threatening their security</a:t>
            </a:r>
          </a:p>
          <a:p>
            <a:pPr marL="0" indent="0" algn="ctr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Research both sides f the argument and produce a report on their claims to the Nile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3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Who should have the right?</vt:lpstr>
    </vt:vector>
  </TitlesOfParts>
  <Company>Rawlins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should have the right?</dc:title>
  <dc:creator>Watson - Rachael</dc:creator>
  <cp:lastModifiedBy>Watson - Rachael</cp:lastModifiedBy>
  <cp:revision>2</cp:revision>
  <dcterms:created xsi:type="dcterms:W3CDTF">2012-11-28T08:07:22Z</dcterms:created>
  <dcterms:modified xsi:type="dcterms:W3CDTF">2012-11-28T08:17:37Z</dcterms:modified>
</cp:coreProperties>
</file>