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64" r:id="rId3"/>
    <p:sldId id="256" r:id="rId4"/>
    <p:sldId id="257" r:id="rId5"/>
    <p:sldId id="258" r:id="rId6"/>
    <p:sldId id="259" r:id="rId7"/>
    <p:sldId id="260" r:id="rId8"/>
    <p:sldId id="266" r:id="rId9"/>
    <p:sldId id="267" r:id="rId10"/>
    <p:sldId id="268" r:id="rId11"/>
    <p:sldId id="269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250E9A-4D88-C741-B3E1-A7B6AFB1281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A8C3CA-E295-5542-BAAF-3A308F3B5A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w1Bmti7It-g&amp;feature=relate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water availability like in Australia?</a:t>
            </a:r>
          </a:p>
          <a:p>
            <a:pPr lvl="1"/>
            <a:r>
              <a:rPr lang="en-GB" dirty="0" smtClean="0"/>
              <a:t>National variations</a:t>
            </a:r>
          </a:p>
          <a:p>
            <a:pPr lvl="1"/>
            <a:r>
              <a:rPr lang="en-GB" dirty="0" smtClean="0"/>
              <a:t>Physical factors</a:t>
            </a:r>
          </a:p>
          <a:p>
            <a:pPr lvl="1"/>
            <a:r>
              <a:rPr lang="en-GB" dirty="0" smtClean="0"/>
              <a:t>Human factors</a:t>
            </a:r>
          </a:p>
          <a:p>
            <a:r>
              <a:rPr lang="en-GB" dirty="0" smtClean="0"/>
              <a:t>How do they manage their water security?</a:t>
            </a:r>
          </a:p>
          <a:p>
            <a:pPr lvl="1"/>
            <a:r>
              <a:rPr lang="en-GB" dirty="0" smtClean="0"/>
              <a:t>National Plan for Water Security</a:t>
            </a:r>
          </a:p>
          <a:p>
            <a:r>
              <a:rPr lang="en-GB" dirty="0" smtClean="0"/>
              <a:t>How does this differ from the UK?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241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environmental impacts are there?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page 85 create a spider diagram of all the environmental consequences of the irrigation schemes in the MDB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905" y="3995738"/>
            <a:ext cx="3533041" cy="2349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231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Conflicts and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There have been several attempts to manage the MDB</a:t>
            </a:r>
          </a:p>
          <a:p>
            <a:pPr lvl="1"/>
            <a:r>
              <a:rPr lang="en-GB" dirty="0" smtClean="0"/>
              <a:t>Murray-Darling Agreement</a:t>
            </a:r>
          </a:p>
          <a:p>
            <a:pPr lvl="1"/>
            <a:r>
              <a:rPr lang="en-GB" dirty="0" smtClean="0"/>
              <a:t>‘The Cap’</a:t>
            </a:r>
          </a:p>
          <a:p>
            <a:pPr lvl="1"/>
            <a:r>
              <a:rPr lang="en-GB" dirty="0" smtClean="0"/>
              <a:t>Murray-Darling Plan</a:t>
            </a:r>
          </a:p>
          <a:p>
            <a:endParaRPr lang="en-GB" dirty="0"/>
          </a:p>
          <a:p>
            <a:r>
              <a:rPr lang="en-GB" dirty="0" smtClean="0"/>
              <a:t>Read pg 86-87 and evaluate each of these plans</a:t>
            </a:r>
          </a:p>
          <a:p>
            <a:r>
              <a:rPr lang="en-GB" dirty="0" smtClean="0"/>
              <a:t>Do you think the Australian government is doing enough to manage the MDB?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45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Thoughts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Management decisions made today reflect the priorities of the 21</a:t>
            </a:r>
            <a:r>
              <a:rPr lang="en-GB" sz="3200" baseline="30000" dirty="0" smtClean="0"/>
              <a:t>st</a:t>
            </a:r>
            <a:r>
              <a:rPr lang="en-GB" sz="3200" dirty="0" smtClean="0"/>
              <a:t> century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74749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Referring to examples, assess the potential for water conflict in areas where demand exceeds supply. (15)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8445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we find 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 Australians manage their water?</a:t>
            </a:r>
          </a:p>
          <a:p>
            <a:endParaRPr lang="en-GB" dirty="0"/>
          </a:p>
          <a:p>
            <a:r>
              <a:rPr lang="en-GB" dirty="0" smtClean="0"/>
              <a:t>How does this differ to the UK?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35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the wealthy cope?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WATER CONFLICTS</a:t>
            </a:r>
          </a:p>
          <a:p>
            <a:r>
              <a:rPr lang="en-US" dirty="0" smtClean="0"/>
              <a:t>To understand how wealthy countries can still suffer water problems</a:t>
            </a:r>
          </a:p>
          <a:p>
            <a:r>
              <a:rPr lang="en-US" dirty="0" smtClean="0"/>
              <a:t>To identify the key players involved in tackling the problems</a:t>
            </a:r>
          </a:p>
          <a:p>
            <a:r>
              <a:rPr lang="en-US" dirty="0" smtClean="0"/>
              <a:t>To evaluate the solutions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are we looking 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http://www.youtube.com/watch?v=w1Bmti7It-g&amp;feature=related</a:t>
            </a:r>
            <a:endParaRPr lang="en-GB" dirty="0"/>
          </a:p>
        </p:txBody>
      </p:sp>
      <p:pic>
        <p:nvPicPr>
          <p:cNvPr id="1026" name="Picture 2" descr="http://www.mda.asn.au/images/Map_of_Australia_and_Basin_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3657349"/>
            <a:ext cx="3550804" cy="291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77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look at Australia?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1972 UK government considered the idea of developing a national water grid, which would have allowed them to connect areas with surplus to those with shortage</a:t>
            </a:r>
          </a:p>
          <a:p>
            <a:pPr lvl="1"/>
            <a:r>
              <a:rPr lang="en-GB" dirty="0" smtClean="0"/>
              <a:t>Government have reconsidered this again in 2006 but there are problems they need to overcome</a:t>
            </a:r>
          </a:p>
          <a:p>
            <a:r>
              <a:rPr lang="en-GB" dirty="0" smtClean="0"/>
              <a:t>Where as the Australian government declared a National Plan for Water Security in 2007, with the MDB being the main focus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77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did Australia opt for a national approach?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Australia is an arid country, with rainfall being seasonal and unreliable and unevenly distributed</a:t>
            </a:r>
          </a:p>
          <a:p>
            <a:r>
              <a:rPr lang="en-GB" dirty="0" smtClean="0"/>
              <a:t>Levels of precipitation are declining</a:t>
            </a:r>
          </a:p>
          <a:p>
            <a:r>
              <a:rPr lang="en-GB" dirty="0" smtClean="0"/>
              <a:t>Australians are the greatest per capita consumers of water in the world and population growth is increasing the pressure placed on supplies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Australia opt for a national approach?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Prior to the Plan each state managed its own resources, like in the UK, but the government felt that the old methods of management had reached their sell by date</a:t>
            </a:r>
            <a:endParaRPr lang="en-GB" dirty="0"/>
          </a:p>
        </p:txBody>
      </p:sp>
      <p:sp>
        <p:nvSpPr>
          <p:cNvPr id="4" name="AutoShape 2" descr="data:image/jpeg;base64,/9j/4AAQSkZJRgABAQAAAQABAAD/2wCEAAkGBhQSERUUEhQUFBQUFhQUFBQUGBUXFRQUFRUVFBUUFBUXHCYeFxojGRQUHy8gJCcpLCwsFR4xNTAqNSYrLCkBCQoKDgwOGg8PGikkHyQsKSksKS8pLCwpKSkpLCksLCkpKSkpLCksKSkpKSkpLCkpLCwsKSkpLCksLCwsLCwsKf/AABEIAMIBAwMBIgACEQEDEQH/xAAcAAABBQEBAQAAAAAAAAAAAAADAAECBAUGBwj/xAA/EAABAwIDBQUHAQYGAgMAAAABAAIRAyEEEjEFQVFhcQYTIoGRFDJCobHR8MEHQ1LS4fEVFiNikqNTonKCk//EABkBAAMBAQEAAAAAAAAAAAAAAAECAwQABf/EACgRAAMAAgIBBAMAAQUAAAAAAAABAgMREiExBBNBUSIyYUIUYnGBof/aAAwDAQACEQMRAD8A72mEWUFjlIuCuyabC51NtRVQ5Tap0jRjotB6RKG0FO6VmpGyWOwqywKiSnZWU6nZRPRoimkaSqNxZVhmInes9RaO39EXU0N1NWM4USjNUht/ZWNJMGK1lTZVbmwaRXyKXdouVPlR5g4gSxCcwq0QoFTe6KpqSmWFMWK08qvUer48bI5cqAuCrvcjVHqu9y2zOjzrybIOegvcmqvVSpUKZvQkp0Ec9Rc5AylTCnVGmIYOooCVN70KpWCTZXSQznoDqiT6yDUqeSbehXOx6j+ao1aqJUQi1OmJSAlySPkTJhD0FxKcVUSq1VXtSbIqQvfI1OoFSzBIV0H2PPTNim4KTisuniYVgYuVlqXs3TS0HchGFEYlDfX5JUhmwmZSDuaqOrhQNdHTOTRpCodyI2qVmMq81bpv5peIXWi22qnFVBDk5em0JyDCrKIVT7zej+0BLa0PFbFmQqj1Gq9VajlWJRHLkaCvqID6qBUrKrUrcCtMrRipth6lRAdWQX1DxUe/hF1o6IT8hi+UHIovxAUG1wpU2aolIKWqDgiisIuh1TmBy6/JZ3kfybJxorVW2VWoFYNeBDhv3fVZtWrBsYTztk74yHe9oGqq1asobnqGZXnHrtma83whyUsyYJFyt4M+2x5SUM4SXbDpno9YoOUFW69G6CGcVkWRMs8TRWe1BdTC0oCBVohU2T0UHBJtREq0iFXLkreysottrFQc7qqnfwi08QN6i0XkLBUHNKL3gU2OaVOr0VnHsEyVewz1BtBGo4fek91DPEFNSFB1YJ3t4qlWBlVnLJGsNfBao1xdMXKkxplTqYmFzpN9BmGp/InUrkb1Vr4ooFasSqziVdGel2EqVyonEKs+UM1E6YjT+i+x7d5QqsKpdIOSN/0rM9dok5iI3DqNCpcZt2/iETFYiLghI6e9FVC1sdoO7RM+tlkk3A+Szqm0oFlSxGNLjJTe26fYPemF15LGK2hm0VQvQc6UrRMqV0Y6qre2Fzpg5JrOakAudaDONsjKQYSp5gk50aXSOyqxoh3aSkapO9JLyY/FHYdku3NHG0XPqOpUXio9vdmo3NkEFrjmIJkHUCFvmD7pDhxbB+i+bXYVp1CdlHLdjnMPFpLT8llfpnvaYJ9T9o92xPaDDtxDKHet755hrGy4zBMEtEN0OpVyo3j8l5F+zbs5VqY2nXAPdUS5znnQuykNa2dTJB5QvaDTlSyZHietmnHCyLk1ozHDqqlZ0cVrvwJ4qrWwThzXL1CYfY+jJfV4hQtuJV9+ClCfg4TrMmH2WUnVSN6Nh8be/qmfQUGNumqpaOmaTOj2e8OESFsU8JZcaaEXEjmCtbZm0XstmLhzXl5orW4Zepp+DTrUOKqVKrRzVuriw4X+SyqtZoO9DE6f7DRvXZN2JPALPxOJChidpDQLJxNYyvRxQQy1ouuxvkgVMX5qk6pOqGai1KUZXbLntCK1zd5WaHqD3puAnuMu1sQ0GyG7GBUHOlQITKEK8lMtOxZVZ9UlRT92UyaQuqZAlRIRcifuiu5ne2wMKTWosJjySu9jqEhxSTlnFM15UHdSk72U8eEOGyU4pmf1UHQhuqlMD/kOaaSAAePzSQ3/AEOv4Z2xOwNapBrvbRHAeN/m0GB6rc2f+zFveDvK3eUxcsawsc6NxdJgdL9F0jmwAcrmyLgiCCQD6olLaL2nlEH79VlvJbX4srGGF+yNjB7OpsaGta1oAs0CIHAKwKcbx81j0WF4zB+Uj83ohe9tw7MvOqW35Nq2aDnwdW9JUamIA1/PVZntGYwYneLCfkmc4N4j6fNDgOkaDMVTNpjqFN1Jh0I8iqTSw+80HmFKlhaZuwkHrCVpL7OGqUWhUKtYNM2PLh6rUGAM6lNW2Nn3eiecsryzmUcLimPBAseBU6GLynKY6i6j/hAaRcg8lZfsm2+fzgi7j7Ct/IbDYxrjGdk8IIPlKNUwrX2BHNUK9AMpgiQZ4DdvWb/ij2TEG+u8JVjd9wxW9eQWPhjiLgibRrxuVUjML7lZx+PzEEiTzG/kl37cs5QD5R6L0JpqVtGdynT7MypUiyGXpVhclRbRJvC1poxUm3pDZ1INTCn1R2OA4rnf0dMfYIshPSpAn+v6qdWr09AotpF3u3O+NyTk9dlFC30Sdl4+SYOG9Rdhy3WZJ0Qjh3XtolWn8jva+CVTEAG1/ogOrkqbcITwHVWqezx8TgE7uZE4XRno1Nmn4PRaNHC051nyV9mFZuv0CnWb+DziSfbMqns4m6N7FG6PNancE+631sh1tnOOpAWZ5XvtmpY1rpGQ/B8SoNoMBvdaD9mje4KP+HsHxBP7q15E9t/RSIZ/CElf9jp8/mnQ9yf6dwr+HbYHYFNrLValQG4NUh8cgQBbkUn7GbuLPOy8R7MftBrMqtD3RSyhpaJyggQCJnLziy1sX+06vmOjaYsN5luoPGVjfpM8v9tkIyrX7f8Ah6Vi9mOYPDlPIO+4XIdotrVcPHhcJuCAD4ROY2EWgeqp4T9oPhqPe9zgAMrGtDXX+K0gxz1O7QDLPa/v2FuIaXPvDWsaS06jN4gHDdMAwTxVccZJ/ZbLu5a1yLeM7VV6YiXObmF4ZmAcHX8TTmh260ZI69VsPtI2owmoB73hLWxbKCQ5rt8k3EWhcW+sazDliqc1QtJ8AaxrSRIBmPGdTJMi26nTx2JLGuZTdDTAyOJZVEuuXEOBuIgXEHyq4jIu+hXVQ/O0emVq9J/umD0A+aD3ZZfQcTcfZY+ArAtaXtLSWtJG9pImLif7K42uB7r/AM6Kft8ekWm9o1KO1nDQA9CPorlDb3FpHUfZYALTpM8f6JiX7s3lKlWGK8oL0/KOmO16bveACNh8Q03BJHquShxjNPWCui2S1rBd143rNlwzE9A0tBtpvabfosWqabAS4X3amei2sThwPESI8vqVScKbp8dMHrc+aGKkl8lZaUnLYnEFxsIHNQbTbq5xPJoP1MLeq9n3k2AjiCqGM2U6mJJbHqV6cZofSZncPe/Jnl7RcBO7HmIFhw1UXEb5KboPVaOvkht/BKg17zDRJ5K9T2FUdqQFUo4iOPklV2g/4SR53SVzb/HQ08EvyLbthEG8eqk5vdaPaLfDCyTVc43JKLTwDjuPUpXL/wA6GVr/AAklVxF9STxKqvqFaFLZLjwHEkgfNRbsoEmXtgakb+gVFcolSpszhWKMabtSP0Vz2em3iVJ2KaNBbgTqudt/qjuKn9mCw9Nw0AE7zfzWh3josZP+0QD8k2D2h4hDGHqPutOptHPDQ4A8oUL/ANxSKfiTNbRrEfEPkijCmPE6eEn6wrWfQBwN733rOxe0aVN0OrUmkki72i41ETzU12/BZviu2H9lBPhDQOYlGZgALl8dAAqhrnc8RbTnpouK7de1Zw6k+oKTGtMtc4S9zjcxwgfhVJhN62RvJSXJI7mpXoNMOqQRrL2j5EpLwvFUnl7i/wB8mXSQTJuZJ3pLR7KMb9VRXbUjSR9k7q5OplDPJLMtBj2WzVcRYSDFhJiDoQrWG2lUZUa4ky2IE68B5rMp1i0yDBuPIqZxjjIJmdZufyyGhlR1LccHFwIcGuzSxtrPhxa4DXxEGAOK0v8AONbDAPb3bwHQDlGRzdA0uGptvvZxm4jhRiTHpx3cPJbgo0atI5q12tLrxmhpgNIOrjqGgmIN7qN45flGrHlp9Syjitu1X4g4kOy1C7N4fdB1DQ0/ABaLrW/z7W75tSAKYAa6mB4T/E7WZ4X3BY+1cCWBglrgWB4c3Qg21jSWlAwbj7rWkucDGWAToTffppzT6TRLlU1rZ7JS220Ma/vKbaboLXmGgg6XMI+y+3LTVFM3Zmc3PY5iJH+lB8XTmOInyTblNwp0SWuDTTZ3czAbAEA6O0kmBdyyqWKc0gtcRlIcL6ERePILNXp5yI1V6py+LR9Q4fFNdqQd3uwfIyQhuwVPNmlxPCP6XXkuz/2htc2ajMrRZ2VwzA30aYLgY3ab11GzO2lA2FW+6YmYBgT13FebfpLjw2a4uH4o7OoKR1c7pMfoh4fAUZkARzv+qxKfaqi4y59NwiZymd2u/wCIImIxDXNLhkiQNSIJcGjUcSApLHa620WS2vJs7QwoILWuy9DCxavZ+o7960jm428lUfTe3dHnb6olHaTzaRHEAK8RcL8aQr8aYOv2fe08RxkD9VUdhg06/OV1dHAhw8RdH+8z6KpU7MA3pvEHlI8jdWnM/Fsi+PwjBZSDj7wHWyjWoMbo5rui1a/ZioPdynzj6qrV2M9vwtJ/+Qn0lU92d+TlO14M1tQbgpOr20vxn9EV+Cqi+UjpdDFZzNWgdQq8k/AjTXwDF/iA6qGWDrPRatJ9J4OeA49F51V7VupYp7XmaYc5sEAFsP5DUCR6JpbraJVUzrZ2GILtXCBMCeJ3dULuzMG3VcN2o7U95UDaLjkZIzT7zjY6bogeZVbF9tsQ55LHuptuAwGwaRBni7nu3Qqqa0TeXHs9FyPEwDHHcgjEEaW6LzR/aXEXitVAPw949w5xmJISb2krT43ueIi5PkZBF+frKKh/Irzx8bOh7S9qHhzqFIvY4ETUDgJtOQcNW3ncuN725Jm831Mm8nj/AFT43GOqOLnOc47i4yQNwQQVVLRlu3TNzYe330Q4B+XwktJ/iEENuDO+2l1ou2m7EMe52JeXNDnZQyGZBFi0WkmOK5KUmPIMhByNORrou960Wcx077N/VspKs7GPJuSeZgn1ITo6F5AZSBUi1QKIg8pJNTrjhApSkiNJ4cPLouOBlycPI0RENcEk/EOdEkmNJJMdJUQUnFSHJcDZJm/lfdyHnqpmu4mSZUKc/nVKTy+S7Q29FhmPdIOYmNATIvrY2W3R7dV24Z2GEZXgtLnEl1zNieBXMwUSmDfpwSuJfkeclLwdCe3uNAy9++0CfAT4RGseKd8zOqr4ntbXqMawloDajqsta0EvdMlx+LXesst/i+iiKbeJ9Cl9uF8BeS38s1sF2uxFKqyqHk5DOQl2RwiCCJ3i06qGN7WYmpM1XtadGscWta3NmDREWB0VFmFYf3gHVrz9GlM7CMH71vpU/lXcI3vQOV61suYbtVimEEV6vhIIBe4i2liYUa3aXEPdmfVe8nXM4xpGmg8lVGDYf3rPSp/IkMIz/wArP+z+RHjH0juV/ZN+2apdm7x8zPvOMepUsbt2vVEVKr3NEANnw208ItvQPZm/+Wn/ANn8iXszR+8Yf/0/lR1IN39gjiHTMmeMmVCrWLiSSSTqSSSepKIaI/jb/wC32QnAcU3QnZGUk5hKAiAZMp5RxHzTikP4m+p+yBwMKQapupibEeqbL09UTiCbMphnMeqbu+nqEDhsySi5vT1SXHDkpQi1GCYF9VHKuDogkiCmf1S7orgEQ1S7oxMIjKfLgtnEYoNpEZYzNy9OfUwlb0PM78mG6iREiLT5FKlhy4gAXKtbRxBcQ4xcAW0EfhQsO6ASDeD85BXbO0t6J43ZbqQYXx425h0VQBbe0sFUc2mfE4FrMpjQZRA+aHszs9UrVKbQPfdlJj3bwSfmlV6W6Y9Y91qEUaLTldGhGU/8g63/ABV/CdnqtR0NaTfXduP6r1TAfs8pNEG+7qFv4XYzKdgOHyWDJ6+F+p6OP0G9c2eR4XsPWLoAtF/kVv8A+S6dLDOL/fG/mXABeiezmZAAQKuyxUs7iLdCCPmAsr9ZVeeka59JjlbR51V7HUnXJcHOhzoPxES4DzPyVar2PlrQ0mc5m/w3hej4jY7Gm5hMKVIWzBVXq/rbFfpZr4Rymxv2ef6jHuqOABBLQ43/AAqWP/Z1NxiHNJvBJgEumOkLo8TjmN91yxq+JMm8p4q7e9me8Ez0VMP2JZTIz4h5gtJvra6oYrshDyRXeW7pK1WEu1KVUEb1Rck/2OUTx8GBV7M+KRVcRKbHbBcR/pvIMD+q1+8vdTbiI3K22iTmXvoxqHZbEHSqYXJ7bpOp13tDy6DEjed/zXpQ2gdAYC507Cb3xe68yY5kgp4p77I3j2lo4is5wJDiZHFDLzxXY9o9jtflcwXuD+dVUxnZmXyywIHkY+6srTIViaZzOYpsy3R2acSfzcoHs44FHaE4MxJSBVnH4E03lp8lWARE1oSQKUIuFw5e4NGpXHAyeiS0zsB6SHJD+3RTFE6tvzkBIUnE8z/ZdBh9q5qjX4g0qkBwJaHU3vnRznsp+MjdIR34bDVXsZSe+SWgBzTMzJk6fRJVVPwVnFNeGc6aDh9FY2fs91WqGRcrp8RsFopOIu4OkdBpvWZTaafiPvEQf/sf7qc5Oa6K1h9trkWsPs+nTvUIgCQNSRmc0euX5oOPBrZWMbF5gxaAQJt/uVc1C5o10iOjpH1V3C7Kr+EN1Oh3AQIkwl1r8qZXly/GF0YNHYtWpU7sNNjBO4c+i1KfZB4rBpIyCCTuOktj1XZUtnuYfFA4n+sKZYBoleffgafSJft5HpBoABaIER5bkTBYinSfma3jPOZ+6BHVGpYLMs98X+xtnkvBsN7VcGq5g3Pe4uDrWKwG7JcdLeS2dlU3MEFY8s45n8DTj5N/ki/iqhjwuuqOHqPBzF4Qse4tdKy8Vi3Xj6pMUbXRSml5NzE4tj7Ocud2k1rR4XE3WVWxbp1I80MvJ3yvQxen4d7MGT1CrrQU1ymGJMqs55US8rZowumXvaSdFF+KI1QsNXE30Wg2lSdqR6pKpT5RSZdrplMYxGbiBF0q2CpzYqvWwsaGV3KaDwufJbYWneotpjMRKzi4hDNYjem4P7Iu0jTrUZ5+iA6kVUbjXDerJx8hdqkd+NdhqFG91bbs28nRV6O0IWg/aUtiElN/BSZ/7Oe7Qdls01GGXCIHRcXV2e9riHNNpB6xK9RZjWxCBVoMeSS0TrohOSp6YMmCb7k4LZWxHuMlpiDHotFmF9nzSySIyuHNsOXXNpNG5Y3acODW5Lghwdv4QfqqLJyZP2eC2cg/GPn3imU6lB4N2ndu5JKxk2x46qzszGClWZUcCQwyQNTY6SqrajTYGU1RVa2ictp7R1dXtrTdpSePNp/VAf2mp76T+pDf1XKnEZdNeSanj3DefMyPMFTWKV4Lv1FvydUztVT3sf5ZFYp9tWt0Fb1b/MuVGV2kNPD4T0O5DewgwRBQeKX5CvUWvDOurdtmHVtQ/wDH7rpsJhpaHOtIBjrdeVgTbjb1XqjMO8CHHQaW3LF6mZhJT0eh6PJWRt12aNF1McPkrzMexotH50XMueRvVLFYpx/CsX+n5vyb3mUrwdVX21JgRH5xRG7QDTMyuPwwcbukDzH1RDVcTF46Iv0sroC9R1vRv7Yx0tBG9YXtxg/ZWcPSc8AGYF9FYw+zWj37Xn8umjhiWmdSvI9owMQb3Ch3ZiUXaNbxmBYWuUIYskH+q9Cd8Uzza48mmwJrwijEtIvqqNU3UJV+KZm9xplwVQnzKmHIrKq5oCoMaxCsUMUPi4Kk+ooBI5TRRZHLLlWuJsgl4ugqEIqUgVe/gO14RQAqDrJNrEJuLYitLyadLVX2rBbiz+Sjs2geSjUMvGSUa4aFMws5mMnVO+oDvUXPZpVrWy66rzQa/iH591nufzUTUPEp1jJvL/C27Cg7vr90lWGIdxSR4v7E5T9HHYMXPRWKmiBgtT0RaxstvweWgQp6md5+UINSmRqIR2yPhJvO5O0OsI0O8jThZDaOI0fd8ype0/DqBoTu5dEq9Ihu4chzVVpRnTCdHsXYheQ98tYCCOL43Cd3P+47GrtQ8fkFxfZ7GvJfLifdNzPFbRrFZcuLlXZ6GHKon8TQfjigNrgm4VE1VKk8yl9tJDrM2zT9ogQFZwYnQSeIVXCYbNrPkPuQunwOzmMbJAnmB+hKxZrmFr5PQwzVvZUyuaNCs/FYtx3LYxzxFlhVDBU8P5dtFM256RmVpnRVqroWnWv+BZ9akvTh7PIyy0VyVCUUs6qBaroysimJTwl3fMJhdMhnTirCapThDLUOjttBvaE/fKuokocUHmyyaiiSgZksyOjuWwpTgwhd4nFRDRyYbvOCkMQUEFIpdIdNhDWKiK5CFKco6QOTYX2o8T8vskhZEl2kdujCwO/yRK32SSVPgz/JCUaifofokksy8lB8T7pWe5Mkr4fAteTY7M61OjfqVukp0kH5LR4IhWaKSSlZbH5NrAGy1S85RcpJLyc3k93D+pm4h5nUob0klWCVlaoqdVMktkHn5PAAhDckkrmVg0pSSRYgzlAp0kUAEUJySSdE2QTFJJEQSSSS4ZEwUiU6SRlEKUnJJIgZBxSSSXBP/9k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jpeg;base64,/9j/4AAQSkZJRgABAQAAAQABAAD/2wCEAAkGBhQSERUUEhQUFBQUFhQUFBQUGBUXFRQUFRUVFBUUFBUXHCYeFxojGRQUHy8gJCcpLCwsFR4xNTAqNSYrLCkBCQoKDgwOGg8PGikkHyQsKSksKS8pLCwpKSkpLCksLCkpKSkpLCksKSkpKSkpLCkpLCwsKSkpLCksLCwsLCwsKf/AABEIAMIBAwMBIgACEQEDEQH/xAAcAAABBQEBAQAAAAAAAAAAAAADAAECBAUGBwj/xAA/EAABAwIDBQUHAQYGAgMAAAABAAIRAyEEEjEFQVFhcQYTIoGRFDJCobHR8MEHQ1LS4fEVFiNikqNTonKCk//EABkBAAMBAQEAAAAAAAAAAAAAAAECAwQABf/EACgRAAMAAgIBBAMAAQUAAAAAAAABAgMREiExBBNBUSIyYUIUYnGBof/aAAwDAQACEQMRAD8A72mEWUFjlIuCuyabC51NtRVQ5Tap0jRjotB6RKG0FO6VmpGyWOwqywKiSnZWU6nZRPRoimkaSqNxZVhmInes9RaO39EXU0N1NWM4USjNUht/ZWNJMGK1lTZVbmwaRXyKXdouVPlR5g4gSxCcwq0QoFTe6KpqSmWFMWK08qvUer48bI5cqAuCrvcjVHqu9y2zOjzrybIOegvcmqvVSpUKZvQkp0Ec9Rc5AylTCnVGmIYOooCVN70KpWCTZXSQznoDqiT6yDUqeSbehXOx6j+ao1aqJUQi1OmJSAlySPkTJhD0FxKcVUSq1VXtSbIqQvfI1OoFSzBIV0H2PPTNim4KTisuniYVgYuVlqXs3TS0HchGFEYlDfX5JUhmwmZSDuaqOrhQNdHTOTRpCodyI2qVmMq81bpv5peIXWi22qnFVBDk5em0JyDCrKIVT7zej+0BLa0PFbFmQqj1Gq9VajlWJRHLkaCvqID6qBUrKrUrcCtMrRipth6lRAdWQX1DxUe/hF1o6IT8hi+UHIovxAUG1wpU2aolIKWqDgiisIuh1TmBy6/JZ3kfybJxorVW2VWoFYNeBDhv3fVZtWrBsYTztk74yHe9oGqq1asobnqGZXnHrtma83whyUsyYJFyt4M+2x5SUM4SXbDpno9YoOUFW69G6CGcVkWRMs8TRWe1BdTC0oCBVohU2T0UHBJtREq0iFXLkreysottrFQc7qqnfwi08QN6i0XkLBUHNKL3gU2OaVOr0VnHsEyVewz1BtBGo4fek91DPEFNSFB1YJ3t4qlWBlVnLJGsNfBao1xdMXKkxplTqYmFzpN9BmGp/InUrkb1Vr4ooFasSqziVdGel2EqVyonEKs+UM1E6YjT+i+x7d5QqsKpdIOSN/0rM9dok5iI3DqNCpcZt2/iETFYiLghI6e9FVC1sdoO7RM+tlkk3A+Szqm0oFlSxGNLjJTe26fYPemF15LGK2hm0VQvQc6UrRMqV0Y6qre2Fzpg5JrOakAudaDONsjKQYSp5gk50aXSOyqxoh3aSkapO9JLyY/FHYdku3NHG0XPqOpUXio9vdmo3NkEFrjmIJkHUCFvmD7pDhxbB+i+bXYVp1CdlHLdjnMPFpLT8llfpnvaYJ9T9o92xPaDDtxDKHet755hrGy4zBMEtEN0OpVyo3j8l5F+zbs5VqY2nXAPdUS5znnQuykNa2dTJB5QvaDTlSyZHietmnHCyLk1ozHDqqlZ0cVrvwJ4qrWwThzXL1CYfY+jJfV4hQtuJV9+ClCfg4TrMmH2WUnVSN6Nh8be/qmfQUGNumqpaOmaTOj2e8OESFsU8JZcaaEXEjmCtbZm0XstmLhzXl5orW4Zepp+DTrUOKqVKrRzVuriw4X+SyqtZoO9DE6f7DRvXZN2JPALPxOJChidpDQLJxNYyvRxQQy1ouuxvkgVMX5qk6pOqGai1KUZXbLntCK1zd5WaHqD3puAnuMu1sQ0GyG7GBUHOlQITKEK8lMtOxZVZ9UlRT92UyaQuqZAlRIRcifuiu5ne2wMKTWosJjySu9jqEhxSTlnFM15UHdSk72U8eEOGyU4pmf1UHQhuqlMD/kOaaSAAePzSQ3/AEOv4Z2xOwNapBrvbRHAeN/m0GB6rc2f+zFveDvK3eUxcsawsc6NxdJgdL9F0jmwAcrmyLgiCCQD6olLaL2nlEH79VlvJbX4srGGF+yNjB7OpsaGta1oAs0CIHAKwKcbx81j0WF4zB+Uj83ohe9tw7MvOqW35Nq2aDnwdW9JUamIA1/PVZntGYwYneLCfkmc4N4j6fNDgOkaDMVTNpjqFN1Jh0I8iqTSw+80HmFKlhaZuwkHrCVpL7OGqUWhUKtYNM2PLh6rUGAM6lNW2Nn3eiecsryzmUcLimPBAseBU6GLynKY6i6j/hAaRcg8lZfsm2+fzgi7j7Ct/IbDYxrjGdk8IIPlKNUwrX2BHNUK9AMpgiQZ4DdvWb/ij2TEG+u8JVjd9wxW9eQWPhjiLgibRrxuVUjML7lZx+PzEEiTzG/kl37cs5QD5R6L0JpqVtGdynT7MypUiyGXpVhclRbRJvC1poxUm3pDZ1INTCn1R2OA4rnf0dMfYIshPSpAn+v6qdWr09AotpF3u3O+NyTk9dlFC30Sdl4+SYOG9Rdhy3WZJ0Qjh3XtolWn8jva+CVTEAG1/ogOrkqbcITwHVWqezx8TgE7uZE4XRno1Nmn4PRaNHC051nyV9mFZuv0CnWb+DziSfbMqns4m6N7FG6PNancE+631sh1tnOOpAWZ5XvtmpY1rpGQ/B8SoNoMBvdaD9mje4KP+HsHxBP7q15E9t/RSIZ/CElf9jp8/mnQ9yf6dwr+HbYHYFNrLValQG4NUh8cgQBbkUn7GbuLPOy8R7MftBrMqtD3RSyhpaJyggQCJnLziy1sX+06vmOjaYsN5luoPGVjfpM8v9tkIyrX7f8Ah6Vi9mOYPDlPIO+4XIdotrVcPHhcJuCAD4ROY2EWgeqp4T9oPhqPe9zgAMrGtDXX+K0gxz1O7QDLPa/v2FuIaXPvDWsaS06jN4gHDdMAwTxVccZJ/ZbLu5a1yLeM7VV6YiXObmF4ZmAcHX8TTmh260ZI69VsPtI2owmoB73hLWxbKCQ5rt8k3EWhcW+sazDliqc1QtJ8AaxrSRIBmPGdTJMi26nTx2JLGuZTdDTAyOJZVEuuXEOBuIgXEHyq4jIu+hXVQ/O0emVq9J/umD0A+aD3ZZfQcTcfZY+ArAtaXtLSWtJG9pImLif7K42uB7r/AM6Kft8ekWm9o1KO1nDQA9CPorlDb3FpHUfZYALTpM8f6JiX7s3lKlWGK8oL0/KOmO16bveACNh8Q03BJHquShxjNPWCui2S1rBd143rNlwzE9A0tBtpvabfosWqabAS4X3amei2sThwPESI8vqVScKbp8dMHrc+aGKkl8lZaUnLYnEFxsIHNQbTbq5xPJoP1MLeq9n3k2AjiCqGM2U6mJJbHqV6cZofSZncPe/Jnl7RcBO7HmIFhw1UXEb5KboPVaOvkht/BKg17zDRJ5K9T2FUdqQFUo4iOPklV2g/4SR53SVzb/HQ08EvyLbthEG8eqk5vdaPaLfDCyTVc43JKLTwDjuPUpXL/wA6GVr/AAklVxF9STxKqvqFaFLZLjwHEkgfNRbsoEmXtgakb+gVFcolSpszhWKMabtSP0Vz2em3iVJ2KaNBbgTqudt/qjuKn9mCw9Nw0AE7zfzWh3josZP+0QD8k2D2h4hDGHqPutOptHPDQ4A8oUL/ANxSKfiTNbRrEfEPkijCmPE6eEn6wrWfQBwN733rOxe0aVN0OrUmkki72i41ETzU12/BZviu2H9lBPhDQOYlGZgALl8dAAqhrnc8RbTnpouK7de1Zw6k+oKTGtMtc4S9zjcxwgfhVJhN62RvJSXJI7mpXoNMOqQRrL2j5EpLwvFUnl7i/wB8mXSQTJuZJ3pLR7KMb9VRXbUjSR9k7q5OplDPJLMtBj2WzVcRYSDFhJiDoQrWG2lUZUa4ky2IE68B5rMp1i0yDBuPIqZxjjIJmdZufyyGhlR1LccHFwIcGuzSxtrPhxa4DXxEGAOK0v8AONbDAPb3bwHQDlGRzdA0uGptvvZxm4jhRiTHpx3cPJbgo0atI5q12tLrxmhpgNIOrjqGgmIN7qN45flGrHlp9Syjitu1X4g4kOy1C7N4fdB1DQ0/ABaLrW/z7W75tSAKYAa6mB4T/E7WZ4X3BY+1cCWBglrgWB4c3Qg21jSWlAwbj7rWkucDGWAToTffppzT6TRLlU1rZ7JS220Ma/vKbaboLXmGgg6XMI+y+3LTVFM3Zmc3PY5iJH+lB8XTmOInyTblNwp0SWuDTTZ3czAbAEA6O0kmBdyyqWKc0gtcRlIcL6ERePILNXp5yI1V6py+LR9Q4fFNdqQd3uwfIyQhuwVPNmlxPCP6XXkuz/2htc2ajMrRZ2VwzA30aYLgY3ab11GzO2lA2FW+6YmYBgT13FebfpLjw2a4uH4o7OoKR1c7pMfoh4fAUZkARzv+qxKfaqi4y59NwiZymd2u/wCIImIxDXNLhkiQNSIJcGjUcSApLHa620WS2vJs7QwoILWuy9DCxavZ+o7960jm428lUfTe3dHnb6olHaTzaRHEAK8RcL8aQr8aYOv2fe08RxkD9VUdhg06/OV1dHAhw8RdH+8z6KpU7MA3pvEHlI8jdWnM/Fsi+PwjBZSDj7wHWyjWoMbo5rui1a/ZioPdynzj6qrV2M9vwtJ/+Qn0lU92d+TlO14M1tQbgpOr20vxn9EV+Cqi+UjpdDFZzNWgdQq8k/AjTXwDF/iA6qGWDrPRatJ9J4OeA49F51V7VupYp7XmaYc5sEAFsP5DUCR6JpbraJVUzrZ2GILtXCBMCeJ3dULuzMG3VcN2o7U95UDaLjkZIzT7zjY6bogeZVbF9tsQ55LHuptuAwGwaRBni7nu3Qqqa0TeXHs9FyPEwDHHcgjEEaW6LzR/aXEXitVAPw949w5xmJISb2krT43ueIi5PkZBF+frKKh/Irzx8bOh7S9qHhzqFIvY4ETUDgJtOQcNW3ncuN725Jm831Mm8nj/AFT43GOqOLnOc47i4yQNwQQVVLRlu3TNzYe330Q4B+XwktJ/iEENuDO+2l1ou2m7EMe52JeXNDnZQyGZBFi0WkmOK5KUmPIMhByNORrou960Wcx077N/VspKs7GPJuSeZgn1ITo6F5AZSBUi1QKIg8pJNTrjhApSkiNJ4cPLouOBlycPI0RENcEk/EOdEkmNJJMdJUQUnFSHJcDZJm/lfdyHnqpmu4mSZUKc/nVKTy+S7Q29FhmPdIOYmNATIvrY2W3R7dV24Z2GEZXgtLnEl1zNieBXMwUSmDfpwSuJfkeclLwdCe3uNAy9++0CfAT4RGseKd8zOqr4ntbXqMawloDajqsta0EvdMlx+LXesst/i+iiKbeJ9Cl9uF8BeS38s1sF2uxFKqyqHk5DOQl2RwiCCJ3i06qGN7WYmpM1XtadGscWta3NmDREWB0VFmFYf3gHVrz9GlM7CMH71vpU/lXcI3vQOV61suYbtVimEEV6vhIIBe4i2liYUa3aXEPdmfVe8nXM4xpGmg8lVGDYf3rPSp/IkMIz/wArP+z+RHjH0juV/ZN+2apdm7x8zPvOMepUsbt2vVEVKr3NEANnw208ItvQPZm/+Wn/ANn8iXszR+8Yf/0/lR1IN39gjiHTMmeMmVCrWLiSSSTqSSSepKIaI/jb/wC32QnAcU3QnZGUk5hKAiAZMp5RxHzTikP4m+p+yBwMKQapupibEeqbL09UTiCbMphnMeqbu+nqEDhsySi5vT1SXHDkpQi1GCYF9VHKuDogkiCmf1S7orgEQ1S7oxMIjKfLgtnEYoNpEZYzNy9OfUwlb0PM78mG6iREiLT5FKlhy4gAXKtbRxBcQ4xcAW0EfhQsO6ASDeD85BXbO0t6J43ZbqQYXx425h0VQBbe0sFUc2mfE4FrMpjQZRA+aHszs9UrVKbQPfdlJj3bwSfmlV6W6Y9Y91qEUaLTldGhGU/8g63/ABV/CdnqtR0NaTfXduP6r1TAfs8pNEG+7qFv4XYzKdgOHyWDJ6+F+p6OP0G9c2eR4XsPWLoAtF/kVv8A+S6dLDOL/fG/mXABeiezmZAAQKuyxUs7iLdCCPmAsr9ZVeeka59JjlbR51V7HUnXJcHOhzoPxES4DzPyVar2PlrQ0mc5m/w3hej4jY7Gm5hMKVIWzBVXq/rbFfpZr4Rymxv2ef6jHuqOABBLQ43/AAqWP/Z1NxiHNJvBJgEumOkLo8TjmN91yxq+JMm8p4q7e9me8Ez0VMP2JZTIz4h5gtJvra6oYrshDyRXeW7pK1WEu1KVUEb1Rck/2OUTx8GBV7M+KRVcRKbHbBcR/pvIMD+q1+8vdTbiI3K22iTmXvoxqHZbEHSqYXJ7bpOp13tDy6DEjed/zXpQ2gdAYC507Cb3xe68yY5kgp4p77I3j2lo4is5wJDiZHFDLzxXY9o9jtflcwXuD+dVUxnZmXyywIHkY+6srTIViaZzOYpsy3R2acSfzcoHs44FHaE4MxJSBVnH4E03lp8lWARE1oSQKUIuFw5e4NGpXHAyeiS0zsB6SHJD+3RTFE6tvzkBIUnE8z/ZdBh9q5qjX4g0qkBwJaHU3vnRznsp+MjdIR34bDVXsZSe+SWgBzTMzJk6fRJVVPwVnFNeGc6aDh9FY2fs91WqGRcrp8RsFopOIu4OkdBpvWZTaafiPvEQf/sf7qc5Oa6K1h9trkWsPs+nTvUIgCQNSRmc0euX5oOPBrZWMbF5gxaAQJt/uVc1C5o10iOjpH1V3C7Kr+EN1Oh3AQIkwl1r8qZXly/GF0YNHYtWpU7sNNjBO4c+i1KfZB4rBpIyCCTuOktj1XZUtnuYfFA4n+sKZYBoleffgafSJft5HpBoABaIER5bkTBYinSfma3jPOZ+6BHVGpYLMs98X+xtnkvBsN7VcGq5g3Pe4uDrWKwG7JcdLeS2dlU3MEFY8s45n8DTj5N/ki/iqhjwuuqOHqPBzF4Qse4tdKy8Vi3Xj6pMUbXRSml5NzE4tj7Ocud2k1rR4XE3WVWxbp1I80MvJ3yvQxen4d7MGT1CrrQU1ymGJMqs55US8rZowumXvaSdFF+KI1QsNXE30Wg2lSdqR6pKpT5RSZdrplMYxGbiBF0q2CpzYqvWwsaGV3KaDwufJbYWneotpjMRKzi4hDNYjem4P7Iu0jTrUZ5+iA6kVUbjXDerJx8hdqkd+NdhqFG91bbs28nRV6O0IWg/aUtiElN/BSZ/7Oe7Qdls01GGXCIHRcXV2e9riHNNpB6xK9RZjWxCBVoMeSS0TrohOSp6YMmCb7k4LZWxHuMlpiDHotFmF9nzSySIyuHNsOXXNpNG5Y3acODW5Lghwdv4QfqqLJyZP2eC2cg/GPn3imU6lB4N2ndu5JKxk2x46qzszGClWZUcCQwyQNTY6SqrajTYGU1RVa2ictp7R1dXtrTdpSePNp/VAf2mp76T+pDf1XKnEZdNeSanj3DefMyPMFTWKV4Lv1FvydUztVT3sf5ZFYp9tWt0Fb1b/MuVGV2kNPD4T0O5DewgwRBQeKX5CvUWvDOurdtmHVtQ/wDH7rpsJhpaHOtIBjrdeVgTbjb1XqjMO8CHHQaW3LF6mZhJT0eh6PJWRt12aNF1McPkrzMexotH50XMueRvVLFYpx/CsX+n5vyb3mUrwdVX21JgRH5xRG7QDTMyuPwwcbukDzH1RDVcTF46Iv0sroC9R1vRv7Yx0tBG9YXtxg/ZWcPSc8AGYF9FYw+zWj37Xn8umjhiWmdSvI9owMQb3Ch3ZiUXaNbxmBYWuUIYskH+q9Cd8Uzza48mmwJrwijEtIvqqNU3UJV+KZm9xplwVQnzKmHIrKq5oCoMaxCsUMUPi4Kk+ooBI5TRRZHLLlWuJsgl4ugqEIqUgVe/gO14RQAqDrJNrEJuLYitLyadLVX2rBbiz+Sjs2geSjUMvGSUa4aFMws5mMnVO+oDvUXPZpVrWy66rzQa/iH591nufzUTUPEp1jJvL/C27Cg7vr90lWGIdxSR4v7E5T9HHYMXPRWKmiBgtT0RaxstvweWgQp6md5+UINSmRqIR2yPhJvO5O0OsI0O8jThZDaOI0fd8ype0/DqBoTu5dEq9Ihu4chzVVpRnTCdHsXYheQ98tYCCOL43Cd3P+47GrtQ8fkFxfZ7GvJfLifdNzPFbRrFZcuLlXZ6GHKon8TQfjigNrgm4VE1VKk8yl9tJDrM2zT9ogQFZwYnQSeIVXCYbNrPkPuQunwOzmMbJAnmB+hKxZrmFr5PQwzVvZUyuaNCs/FYtx3LYxzxFlhVDBU8P5dtFM256RmVpnRVqroWnWv+BZ9akvTh7PIyy0VyVCUUs6qBaroysimJTwl3fMJhdMhnTirCapThDLUOjttBvaE/fKuokocUHmyyaiiSgZksyOjuWwpTgwhd4nFRDRyYbvOCkMQUEFIpdIdNhDWKiK5CFKco6QOTYX2o8T8vskhZEl2kdujCwO/yRK32SSVPgz/JCUaifofokksy8lB8T7pWe5Mkr4fAteTY7M61OjfqVukp0kH5LR4IhWaKSSlZbH5NrAGy1S85RcpJLyc3k93D+pm4h5nUob0klWCVlaoqdVMktkHn5PAAhDckkrmVg0pSSRYgzlAp0kUAEUJySSdE2QTFJJEQSSSS4ZEwUiU6SRlEKUnJJIgZBxSSSXBP/9k="/>
          <p:cNvSpPr>
            <a:spLocks noChangeAspect="1" noChangeArrowheads="1"/>
          </p:cNvSpPr>
          <p:nvPr/>
        </p:nvSpPr>
        <p:spPr bwMode="auto">
          <a:xfrm>
            <a:off x="215900" y="-7445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75" y="3835110"/>
            <a:ext cx="3731780" cy="2795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328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Murray-Darling Basin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4843607" cy="3803269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14% of Australia’s land mass</a:t>
            </a:r>
          </a:p>
          <a:p>
            <a:pPr lvl="1"/>
            <a:r>
              <a:rPr lang="en-GB" dirty="0" smtClean="0"/>
              <a:t>Size of France and Spain combined</a:t>
            </a:r>
          </a:p>
          <a:p>
            <a:r>
              <a:rPr lang="en-GB" dirty="0" smtClean="0"/>
              <a:t>Provides 75% of Australia’s water</a:t>
            </a:r>
          </a:p>
          <a:p>
            <a:pPr lvl="1"/>
            <a:r>
              <a:rPr lang="en-GB" dirty="0" smtClean="0"/>
              <a:t>85% of the country’s irrigated water (40% national agricultural produce)</a:t>
            </a:r>
          </a:p>
          <a:p>
            <a:r>
              <a:rPr lang="en-GB" dirty="0" smtClean="0"/>
              <a:t>Home to 2 million people</a:t>
            </a:r>
          </a:p>
          <a:p>
            <a:r>
              <a:rPr lang="en-GB" dirty="0" smtClean="0"/>
              <a:t>Under threat as 5x increase in population has resulted in 5x increase in water extraction in the last century</a:t>
            </a:r>
          </a:p>
        </p:txBody>
      </p:sp>
      <p:pic>
        <p:nvPicPr>
          <p:cNvPr id="1026" name="Picture 2" descr="http://upload.wikimedia.org/wikipedia/commons/thumb/7/7c/Murray-catchment-map_MJC02.png/220px-Murray-catchment-map_MJC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357" y="2436812"/>
            <a:ext cx="2407516" cy="413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836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the problem?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2521532"/>
            <a:ext cx="8083984" cy="42672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 MDB only receives 6% of the Australia’s rainfall</a:t>
            </a:r>
          </a:p>
          <a:p>
            <a:r>
              <a:rPr lang="en-GB" dirty="0" smtClean="0"/>
              <a:t>But is known as the ‘food bowl’ of Australia due to the cattle and sheep ranches found there which feed millions</a:t>
            </a:r>
          </a:p>
          <a:p>
            <a:pPr lvl="1"/>
            <a:r>
              <a:rPr lang="en-GB" dirty="0" smtClean="0"/>
              <a:t>This is only possible due intensive irrigation schemes</a:t>
            </a:r>
          </a:p>
          <a:p>
            <a:r>
              <a:rPr lang="en-GB" dirty="0" smtClean="0"/>
              <a:t>This requires the relocation of large volumes of water</a:t>
            </a:r>
          </a:p>
          <a:p>
            <a:pPr lvl="1"/>
            <a:r>
              <a:rPr lang="en-GB" dirty="0" smtClean="0"/>
              <a:t>30 dams, 3500 weirs and networks of pipelines</a:t>
            </a:r>
          </a:p>
          <a:p>
            <a:pPr lvl="1"/>
            <a:r>
              <a:rPr lang="en-GB" dirty="0" smtClean="0"/>
              <a:t>Reducing the outflow by 80%</a:t>
            </a:r>
          </a:p>
          <a:p>
            <a:pPr marL="0" indent="0">
              <a:buNone/>
            </a:pPr>
            <a:r>
              <a:rPr lang="en-GB" dirty="0" smtClean="0"/>
              <a:t>NOW</a:t>
            </a:r>
          </a:p>
          <a:p>
            <a:r>
              <a:rPr lang="en-GB" dirty="0" smtClean="0"/>
              <a:t>Floodplains no longer flood</a:t>
            </a:r>
          </a:p>
          <a:p>
            <a:r>
              <a:rPr lang="en-GB" dirty="0" smtClean="0"/>
              <a:t>Red gum trees along river banks are dying through lack of water</a:t>
            </a:r>
          </a:p>
          <a:p>
            <a:r>
              <a:rPr lang="en-GB" dirty="0" smtClean="0"/>
              <a:t>50-80% of native wetland birds and fish species are now extinct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052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3021</TotalTime>
  <Words>518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Genesis</vt:lpstr>
      <vt:lpstr>Research</vt:lpstr>
      <vt:lpstr>What did we find out?</vt:lpstr>
      <vt:lpstr>How do the wealthy cope?</vt:lpstr>
      <vt:lpstr>Where are we looking at?</vt:lpstr>
      <vt:lpstr>Why look at Australia?</vt:lpstr>
      <vt:lpstr>Why did Australia opt for a national approach?</vt:lpstr>
      <vt:lpstr>Why is Australia opt for a national approach?</vt:lpstr>
      <vt:lpstr>Murray-Darling Basin</vt:lpstr>
      <vt:lpstr>What’s the problem?</vt:lpstr>
      <vt:lpstr>What environmental impacts are there?</vt:lpstr>
      <vt:lpstr>Conflicts and Management</vt:lpstr>
      <vt:lpstr>Final Thoughts</vt:lpstr>
      <vt:lpstr>Exam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AS MANY NGOs as you can</dc:title>
  <dc:creator>Rachael Watson</dc:creator>
  <cp:lastModifiedBy>Watson - Rachael</cp:lastModifiedBy>
  <cp:revision>11</cp:revision>
  <dcterms:created xsi:type="dcterms:W3CDTF">2011-12-13T18:31:34Z</dcterms:created>
  <dcterms:modified xsi:type="dcterms:W3CDTF">2012-12-03T21:12:37Z</dcterms:modified>
</cp:coreProperties>
</file>