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CE1E9-9457-4443-A23D-CD207D06F69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AFE8-211B-4FE0-BC8F-39480F6D8A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36C9D-5C8A-4955-9D50-222837AE38A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285F-463A-4134-8978-7632F98D958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2010D-0CAA-43CF-B6A4-847EEF8091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65AC-1D52-49DB-A1CD-5C8EA6C48C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EA6A-AEE3-4EA9-A419-AFD2C3C82B3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1498F-EF9C-4350-B7C6-540D8AC072E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0A0C3-4CE6-4CBD-8956-073791305AB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A3F88-E8DA-47F6-BC36-F38BECDC8CE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64F57E-1F62-4F36-BEC9-F033CC91DF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B0A71D-F065-4F05-BB51-784DA8F7150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800"/>
              <a:t>SYDNEY</a:t>
            </a:r>
            <a:r>
              <a:rPr lang="en-GB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6600"/>
              <a:t>2000</a:t>
            </a:r>
          </a:p>
        </p:txBody>
      </p:sp>
      <p:pic>
        <p:nvPicPr>
          <p:cNvPr id="2053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340768"/>
            <a:ext cx="2895600" cy="4286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Sports Led Regeneration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Sydney’s bid to host the 2000 Olympics had to be unique, their bid was based on the first ‘Green’ Olympics.</a:t>
            </a:r>
          </a:p>
          <a:p>
            <a:pPr>
              <a:buFontTx/>
              <a:buNone/>
            </a:pPr>
            <a:endParaRPr lang="en-GB"/>
          </a:p>
        </p:txBody>
      </p:sp>
      <p:pic>
        <p:nvPicPr>
          <p:cNvPr id="8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930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930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Green Olympics should: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2696"/>
            <a:ext cx="7620000" cy="4800600"/>
          </a:xfrm>
        </p:spPr>
        <p:txBody>
          <a:bodyPr>
            <a:noAutofit/>
          </a:bodyPr>
          <a:lstStyle/>
          <a:p>
            <a:r>
              <a:rPr lang="en-GB" sz="2800" dirty="0"/>
              <a:t>Involve the adaptation of existing facilities</a:t>
            </a:r>
          </a:p>
          <a:p>
            <a:r>
              <a:rPr lang="en-GB" sz="2800" dirty="0"/>
              <a:t>Be constructed on brownfield sites</a:t>
            </a:r>
          </a:p>
          <a:p>
            <a:r>
              <a:rPr lang="en-GB" sz="2800" dirty="0"/>
              <a:t>Be financially solvent </a:t>
            </a:r>
          </a:p>
          <a:p>
            <a:r>
              <a:rPr lang="en-GB" sz="2800" dirty="0"/>
              <a:t>Use building designs that are environmentally friendly</a:t>
            </a:r>
          </a:p>
          <a:p>
            <a:r>
              <a:rPr lang="en-GB" sz="2800" dirty="0"/>
              <a:t>Undergo an environmental and social impact assessment</a:t>
            </a:r>
          </a:p>
          <a:p>
            <a:r>
              <a:rPr lang="en-GB" sz="2800" dirty="0"/>
              <a:t>Minimise adverse impacts of Olympic sites on local people. </a:t>
            </a:r>
          </a:p>
          <a:p>
            <a:r>
              <a:rPr lang="en-GB" sz="2800" dirty="0"/>
              <a:t>Protect native forests, </a:t>
            </a:r>
            <a:r>
              <a:rPr lang="en-GB" sz="2800" dirty="0" err="1"/>
              <a:t>bushland</a:t>
            </a:r>
            <a:r>
              <a:rPr lang="en-GB" sz="2800" dirty="0"/>
              <a:t>, ecosystems</a:t>
            </a:r>
          </a:p>
          <a:p>
            <a:r>
              <a:rPr lang="en-GB" sz="2800" dirty="0"/>
              <a:t>Be accessible by public transport</a:t>
            </a:r>
          </a:p>
          <a:p>
            <a:pPr marL="114300" indent="0">
              <a:buNone/>
            </a:pPr>
            <a:endParaRPr lang="en-GB" sz="2800" dirty="0"/>
          </a:p>
          <a:p>
            <a:endParaRPr lang="en-GB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Sustainability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7200" dirty="0" smtClean="0"/>
              <a:t>What is sustainability?</a:t>
            </a:r>
            <a:endParaRPr lang="en-GB" sz="7200" dirty="0"/>
          </a:p>
        </p:txBody>
      </p:sp>
      <p:pic>
        <p:nvPicPr>
          <p:cNvPr id="5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930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00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/>
            </a:r>
            <a:br>
              <a:rPr lang="en-GB" sz="4000"/>
            </a:br>
            <a:r>
              <a:rPr lang="en-GB" sz="4000"/>
              <a:t/>
            </a:r>
            <a:br>
              <a:rPr lang="en-GB" sz="4000"/>
            </a:br>
            <a:r>
              <a:rPr lang="en-GB" sz="4000"/>
              <a:t>What is sustainability? </a:t>
            </a:r>
            <a:br>
              <a:rPr lang="en-GB" sz="4000"/>
            </a:br>
            <a:r>
              <a:rPr lang="en-GB" sz="4000"/>
              <a:t/>
            </a:r>
            <a:br>
              <a:rPr lang="en-GB" sz="4000"/>
            </a:br>
            <a:endParaRPr lang="en-GB" sz="4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851104" cy="4800600"/>
          </a:xfrm>
        </p:spPr>
        <p:txBody>
          <a:bodyPr/>
          <a:lstStyle/>
          <a:p>
            <a:pPr>
              <a:buFontTx/>
              <a:buNone/>
            </a:pPr>
            <a:r>
              <a:rPr lang="en-GB" sz="3600" dirty="0"/>
              <a:t>Sustainability is: </a:t>
            </a:r>
          </a:p>
          <a:p>
            <a:pPr>
              <a:buFontTx/>
              <a:buNone/>
            </a:pPr>
            <a:r>
              <a:rPr lang="en-GB" sz="3600" dirty="0"/>
              <a:t>  ‘the ability to provide for the needs of the worlds current generation without damaging the ability of future generations to provide for themselves’</a:t>
            </a:r>
          </a:p>
          <a:p>
            <a:pPr>
              <a:buFontTx/>
              <a:buNone/>
            </a:pPr>
            <a:endParaRPr lang="en-GB" dirty="0"/>
          </a:p>
        </p:txBody>
      </p:sp>
      <p:pic>
        <p:nvPicPr>
          <p:cNvPr id="6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930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95522"/>
            <a:ext cx="6984776" cy="5762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Economic Sustainability: </a:t>
            </a:r>
            <a:r>
              <a:rPr lang="en-GB" sz="2800" dirty="0" smtClean="0"/>
              <a:t>Will </a:t>
            </a:r>
            <a:r>
              <a:rPr lang="en-GB" sz="2800" dirty="0"/>
              <a:t>benefits match the costs? Will the facilities last for years? 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Social Sustainability: Does the project benefit everyone? Including the poor and the old?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dirty="0"/>
          </a:p>
          <a:p>
            <a:pPr>
              <a:lnSpc>
                <a:spcPct val="90000"/>
              </a:lnSpc>
            </a:pPr>
            <a:r>
              <a:rPr lang="en-GB" sz="2800" dirty="0"/>
              <a:t>Environmental Sustainability: How will the project impact on the environment? How are the buildings designed to be environmentally friendly?</a:t>
            </a:r>
          </a:p>
        </p:txBody>
      </p:sp>
      <p:pic>
        <p:nvPicPr>
          <p:cNvPr id="6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930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6851104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3600" dirty="0" smtClean="0"/>
              <a:t>In pairs you need to look at either </a:t>
            </a:r>
            <a:r>
              <a:rPr lang="en-GB" sz="3600" dirty="0"/>
              <a:t>the economic, social, environmental impacts of the Sydney </a:t>
            </a:r>
            <a:r>
              <a:rPr lang="en-GB" sz="3600" dirty="0" smtClean="0"/>
              <a:t>Olympics</a:t>
            </a:r>
          </a:p>
          <a:p>
            <a:pPr>
              <a:lnSpc>
                <a:spcPct val="90000"/>
              </a:lnSpc>
            </a:pPr>
            <a:r>
              <a:rPr lang="en-GB" sz="3600" dirty="0" smtClean="0"/>
              <a:t>You must then produce a factsheet</a:t>
            </a:r>
            <a:endParaRPr lang="en-GB" sz="3600" dirty="0"/>
          </a:p>
          <a:p>
            <a:pPr>
              <a:lnSpc>
                <a:spcPct val="90000"/>
              </a:lnSpc>
            </a:pPr>
            <a:r>
              <a:rPr lang="en-GB" sz="3600" dirty="0"/>
              <a:t>Look at the short/medium/long term impacts of the </a:t>
            </a:r>
            <a:r>
              <a:rPr lang="en-GB" sz="3600" dirty="0" smtClean="0"/>
              <a:t>games</a:t>
            </a:r>
            <a:endParaRPr lang="en-GB" sz="3600" dirty="0"/>
          </a:p>
          <a:p>
            <a:pPr>
              <a:lnSpc>
                <a:spcPct val="90000"/>
              </a:lnSpc>
            </a:pPr>
            <a:r>
              <a:rPr lang="en-GB" sz="3600" dirty="0"/>
              <a:t>Did Sydney achieve sustainability?</a:t>
            </a:r>
          </a:p>
        </p:txBody>
      </p:sp>
      <p:pic>
        <p:nvPicPr>
          <p:cNvPr id="6" name="Picture 5" descr="http://www.fiveaa.com.au/lib/images/audio/normal/moments-in-time-cathy-freeman-sydney-olympics-400m-1016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0"/>
            <a:ext cx="1979712" cy="2930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212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SYDNEY </vt:lpstr>
      <vt:lpstr>Sports Led Regeneration</vt:lpstr>
      <vt:lpstr>A Green Olympics should:</vt:lpstr>
      <vt:lpstr>Sustainability</vt:lpstr>
      <vt:lpstr>  What is sustainability?   </vt:lpstr>
      <vt:lpstr>PowerPoint Presentation</vt:lpstr>
      <vt:lpstr>Task</vt:lpstr>
    </vt:vector>
  </TitlesOfParts>
  <Company>Rawlins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SYDNEY</dc:title>
  <dc:creator>kristacartlidge</dc:creator>
  <cp:lastModifiedBy>Watson - Rachael</cp:lastModifiedBy>
  <cp:revision>6</cp:revision>
  <dcterms:created xsi:type="dcterms:W3CDTF">2008-10-06T09:46:52Z</dcterms:created>
  <dcterms:modified xsi:type="dcterms:W3CDTF">2011-09-21T07:09:58Z</dcterms:modified>
</cp:coreProperties>
</file>