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70" r:id="rId6"/>
    <p:sldId id="268" r:id="rId7"/>
    <p:sldId id="259" r:id="rId8"/>
    <p:sldId id="260" r:id="rId9"/>
    <p:sldId id="261" r:id="rId10"/>
    <p:sldId id="265" r:id="rId11"/>
    <p:sldId id="266" r:id="rId12"/>
    <p:sldId id="264" r:id="rId13"/>
    <p:sldId id="262" r:id="rId14"/>
    <p:sldId id="263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7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10EB8B4-12E3-4D07-81CD-43FE250734FD}" type="datetimeFigureOut">
              <a:rPr lang="en-GB" smtClean="0"/>
              <a:t>20/09/2011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F4AC225C-5FE5-49E3-8326-86A0B796A8E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london2012.com/legacy-after-the-games" TargetMode="Externa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WwsxgXo7TE&amp;feature=related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Rebranding in London</a:t>
            </a:r>
            <a:endParaRPr lang="en-GB" dirty="0"/>
          </a:p>
        </p:txBody>
      </p:sp>
      <p:pic>
        <p:nvPicPr>
          <p:cNvPr id="3076" name="Picture 4" descr="http://3.bp.blogspot.com/-qbcCmZHi4EI/TfWHajyUqbI/AAAAAAAAAvw/G38pLrvE0zE/s1600/london-skylin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74" b="95745" l="1500" r="97875">
                        <a14:foregroundMark x1="2750" y1="95745" x2="97875" y2="93617"/>
                        <a14:foregroundMark x1="57625" y1="87234" x2="1500" y2="89716"/>
                        <a14:foregroundMark x1="52000" y1="42199" x2="51500" y2="85106"/>
                        <a14:foregroundMark x1="7375" y1="27660" x2="7250" y2="86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29000"/>
            <a:ext cx="918051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0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Why would a country want to host an Olympics Games?</a:t>
            </a:r>
          </a:p>
          <a:p>
            <a:endParaRPr lang="en-GB" dirty="0"/>
          </a:p>
          <a:p>
            <a:r>
              <a:rPr lang="en-GB" dirty="0" smtClean="0"/>
              <a:t>One half of the room need to come up with the positives of hosting the games</a:t>
            </a:r>
          </a:p>
          <a:p>
            <a:endParaRPr lang="en-GB" dirty="0"/>
          </a:p>
          <a:p>
            <a:r>
              <a:rPr lang="en-GB" dirty="0" smtClean="0"/>
              <a:t>The other half must come up with the negatives of hosting the games</a:t>
            </a:r>
          </a:p>
          <a:p>
            <a:endParaRPr lang="en-GB" dirty="0"/>
          </a:p>
          <a:p>
            <a:r>
              <a:rPr lang="en-GB" dirty="0" smtClean="0"/>
              <a:t>I want you to think about both TANGIBLE and INTANGIBLE costs and benefits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host the</a:t>
            </a:r>
            <a:br>
              <a:rPr lang="en-GB" dirty="0" smtClean="0"/>
            </a:br>
            <a:r>
              <a:rPr lang="en-GB" dirty="0" smtClean="0"/>
              <a:t>games?</a:t>
            </a:r>
            <a:endParaRPr lang="en-GB" dirty="0"/>
          </a:p>
        </p:txBody>
      </p:sp>
      <p:pic>
        <p:nvPicPr>
          <p:cNvPr id="5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1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POSITIVES					NEGATIVES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Why host the </a:t>
            </a:r>
            <a:br>
              <a:rPr lang="en-GB" dirty="0" smtClean="0"/>
            </a:br>
            <a:r>
              <a:rPr lang="en-GB" dirty="0" smtClean="0"/>
              <a:t>games?</a:t>
            </a:r>
            <a:endParaRPr lang="en-GB" dirty="0"/>
          </a:p>
        </p:txBody>
      </p:sp>
      <p:pic>
        <p:nvPicPr>
          <p:cNvPr id="4" name="Picture 3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07504" y="3284984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" idx="0"/>
          </p:cNvCxnSpPr>
          <p:nvPr/>
        </p:nvCxnSpPr>
        <p:spPr>
          <a:xfrm flipH="1">
            <a:off x="4572000" y="2675467"/>
            <a:ext cx="4234" cy="4182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58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Evaluate </a:t>
            </a:r>
            <a:r>
              <a:rPr lang="en-GB" dirty="0"/>
              <a:t>how far do they agree that the Olympics will leave a legacy of environmental gain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>
                <a:hlinkClick r:id="rId2"/>
              </a:rPr>
              <a:t>http://www.london2012.com/legacy-after-the-games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lasting legacy?</a:t>
            </a:r>
            <a:endParaRPr lang="en-GB" dirty="0"/>
          </a:p>
        </p:txBody>
      </p:sp>
      <p:pic>
        <p:nvPicPr>
          <p:cNvPr id="4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96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lasting legacy?</a:t>
            </a:r>
            <a:endParaRPr lang="en-GB" dirty="0"/>
          </a:p>
        </p:txBody>
      </p:sp>
      <p:pic>
        <p:nvPicPr>
          <p:cNvPr id="4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2bef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140968"/>
            <a:ext cx="4521583" cy="263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2af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686" y="2577130"/>
            <a:ext cx="3234777" cy="404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hevron 7"/>
          <p:cNvSpPr/>
          <p:nvPr/>
        </p:nvSpPr>
        <p:spPr>
          <a:xfrm>
            <a:off x="4794032" y="3933056"/>
            <a:ext cx="719654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58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lasting legacy?</a:t>
            </a:r>
            <a:endParaRPr lang="en-GB" dirty="0"/>
          </a:p>
        </p:txBody>
      </p:sp>
      <p:pic>
        <p:nvPicPr>
          <p:cNvPr id="4" name="Picture 4" descr="4bef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127624"/>
            <a:ext cx="4210946" cy="24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4a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27625"/>
            <a:ext cx="4211960" cy="245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hevron 5"/>
          <p:cNvSpPr/>
          <p:nvPr/>
        </p:nvSpPr>
        <p:spPr>
          <a:xfrm>
            <a:off x="4211960" y="3960771"/>
            <a:ext cx="719654" cy="122413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70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Using the text books (angel fish) and the computers next lesson you are to research the London 2012 games.</a:t>
            </a:r>
          </a:p>
          <a:p>
            <a:pPr lvl="1"/>
            <a:r>
              <a:rPr lang="en-GB" dirty="0" smtClean="0"/>
              <a:t>Who are the key players and what conflict could there be?</a:t>
            </a:r>
          </a:p>
          <a:p>
            <a:pPr lvl="1"/>
            <a:r>
              <a:rPr lang="en-GB" dirty="0" smtClean="0"/>
              <a:t>Impact on the local economy</a:t>
            </a:r>
          </a:p>
          <a:p>
            <a:pPr lvl="1"/>
            <a:r>
              <a:rPr lang="en-GB" dirty="0" smtClean="0"/>
              <a:t>Impact on the local environment</a:t>
            </a:r>
          </a:p>
          <a:p>
            <a:pPr lvl="1"/>
            <a:r>
              <a:rPr lang="en-GB" dirty="0" smtClean="0"/>
              <a:t>Impact on the local people</a:t>
            </a:r>
          </a:p>
          <a:p>
            <a:pPr lvl="1"/>
            <a:r>
              <a:rPr lang="en-GB" dirty="0" smtClean="0"/>
              <a:t>Improvements in transport</a:t>
            </a:r>
          </a:p>
          <a:p>
            <a:pPr lvl="1"/>
            <a:r>
              <a:rPr lang="en-GB" dirty="0" smtClean="0"/>
              <a:t>Impacts on a larger scale</a:t>
            </a:r>
          </a:p>
          <a:p>
            <a:pPr lvl="1"/>
            <a:r>
              <a:rPr lang="en-GB" dirty="0" smtClean="0"/>
              <a:t>The legacy of the games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this a good</a:t>
            </a:r>
            <a:br>
              <a:rPr lang="en-GB" dirty="0" smtClean="0"/>
            </a:br>
            <a:r>
              <a:rPr lang="en-GB" dirty="0" smtClean="0"/>
              <a:t>rebranding strategy?</a:t>
            </a:r>
            <a:endParaRPr lang="en-GB" dirty="0"/>
          </a:p>
        </p:txBody>
      </p:sp>
      <p:pic>
        <p:nvPicPr>
          <p:cNvPr id="4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6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 your post-it notes write down any positive and negative impacts of the rebranding efforts you can think of</a:t>
            </a:r>
          </a:p>
          <a:p>
            <a:endParaRPr lang="en-GB" dirty="0"/>
          </a:p>
          <a:p>
            <a:r>
              <a:rPr lang="en-GB" dirty="0" smtClean="0"/>
              <a:t>Then stick your post-it notes in the relevant columns on the white board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Docklands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5812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92896"/>
            <a:ext cx="7408333" cy="363326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	POSITIVES				NEGATIVES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Docklands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3212976"/>
            <a:ext cx="8568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788024" y="2276872"/>
            <a:ext cx="0" cy="4581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55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9600" dirty="0" smtClean="0"/>
              <a:t>6</a:t>
            </a:r>
            <a:r>
              <a:rPr lang="en-GB" sz="9600" baseline="30000" dirty="0" smtClean="0"/>
              <a:t>th</a:t>
            </a:r>
            <a:r>
              <a:rPr lang="en-GB" sz="9600" dirty="0" smtClean="0"/>
              <a:t> July 2005</a:t>
            </a:r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Rebranding London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662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LONDON 2012</a:t>
            </a:r>
            <a:endParaRPr lang="en-GB" dirty="0"/>
          </a:p>
        </p:txBody>
      </p:sp>
      <p:pic>
        <p:nvPicPr>
          <p:cNvPr id="4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london2012.com/images/about-us/kelly-and-danny-celebrate-in-trafalgar-squa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853" y="2628708"/>
            <a:ext cx="7037315" cy="38246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81721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 does it mean to</a:t>
            </a:r>
            <a:br>
              <a:rPr lang="en-GB" dirty="0" smtClean="0"/>
            </a:br>
            <a:r>
              <a:rPr lang="en-GB" dirty="0" smtClean="0"/>
              <a:t>host the Olympic</a:t>
            </a:r>
            <a:br>
              <a:rPr lang="en-GB" dirty="0" smtClean="0"/>
            </a:br>
            <a:r>
              <a:rPr lang="en-GB" dirty="0" smtClean="0"/>
              <a:t>Games?</a:t>
            </a:r>
            <a:endParaRPr lang="en-GB" dirty="0"/>
          </a:p>
        </p:txBody>
      </p:sp>
      <p:pic>
        <p:nvPicPr>
          <p:cNvPr id="4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 rot="21157493">
            <a:off x="-444564" y="1734997"/>
            <a:ext cx="401151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11,000 athletes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rot="782508">
            <a:off x="5711906" y="2437324"/>
            <a:ext cx="3442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 events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96136" y="3284984"/>
            <a:ext cx="34421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7,000 sponsors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 rot="21147904">
            <a:off x="5272759" y="4908361"/>
            <a:ext cx="34421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20,000 journalists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 rot="567136">
            <a:off x="252169" y="4960985"/>
            <a:ext cx="34421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million spectators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3308153"/>
            <a:ext cx="34421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47,000 volunteers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7824" y="2708920"/>
            <a:ext cx="34421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£9.4 billion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334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39570" y="2675467"/>
            <a:ext cx="5440830" cy="3450696"/>
          </a:xfrm>
        </p:spPr>
        <p:txBody>
          <a:bodyPr/>
          <a:lstStyle/>
          <a:p>
            <a:r>
              <a:rPr lang="en-GB" dirty="0" smtClean="0"/>
              <a:t>Newham is undergoing a rebranding scheme at the moment</a:t>
            </a:r>
          </a:p>
          <a:p>
            <a:endParaRPr lang="en-GB" dirty="0" smtClean="0"/>
          </a:p>
          <a:p>
            <a:r>
              <a:rPr lang="en-GB" dirty="0" smtClean="0"/>
              <a:t>This rebranding is taking place on an international scale</a:t>
            </a:r>
          </a:p>
          <a:p>
            <a:endParaRPr lang="en-GB" dirty="0" smtClean="0"/>
          </a:p>
          <a:p>
            <a:r>
              <a:rPr lang="en-GB" dirty="0" smtClean="0"/>
              <a:t>How is Newham rebranding itself?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Rebranding of East London</a:t>
            </a:r>
            <a:endParaRPr lang="en-GB" dirty="0"/>
          </a:p>
        </p:txBody>
      </p:sp>
      <p:pic>
        <p:nvPicPr>
          <p:cNvPr id="1026" name="Picture 2" descr="http://t3.gstatic.com/images?q=tbn:ANd9GcQN4_ADgubKsu7tiYl-VYLJkyStAZxF87jYoOs9eLrhPQR6x7YV:upload.wikimedia.org/wikipedia/commons/thumb/0/04/LondonNewham.svg/220px-LondonNewh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08129"/>
            <a:ext cx="251604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15616" y="59492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http://www.youtube.com/watch?v=uWwsxgXo7TE&amp;feature=related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67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193197"/>
              </p:ext>
            </p:extLst>
          </p:nvPr>
        </p:nvGraphicFramePr>
        <p:xfrm>
          <a:off x="179511" y="2564904"/>
          <a:ext cx="874745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3473"/>
                <a:gridCol w="1388377"/>
                <a:gridCol w="1388377"/>
                <a:gridCol w="1277232"/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NEWHAM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LONDON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ENGLAND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Unemployed (16-74yrs)</a:t>
                      </a:r>
                      <a:r>
                        <a:rPr lang="en-GB" sz="1600" baseline="0" dirty="0" smtClean="0"/>
                        <a:t> %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6.72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4.36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3.35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Managers and senior officials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11.09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17.58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15.26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Elementary occupations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14.92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8.92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11.8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No Qualifications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33.58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23.72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28.85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5+ GCSEs  (A-C)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16.28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17.06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19.36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Life</a:t>
                      </a:r>
                      <a:r>
                        <a:rPr lang="en-GB" sz="1600" baseline="0" dirty="0" smtClean="0"/>
                        <a:t> Expectancy  (females)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80.5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83.1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82.3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Life Expectancy (males)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76.2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78.6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78.3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Violence to</a:t>
                      </a:r>
                      <a:r>
                        <a:rPr lang="en-GB" sz="1600" baseline="0" dirty="0" smtClean="0"/>
                        <a:t> another person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7,467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Criminal damage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3,663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Theft from a motor vehicle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4,476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East London?</a:t>
            </a:r>
            <a:endParaRPr lang="en-GB" dirty="0"/>
          </a:p>
        </p:txBody>
      </p:sp>
      <p:pic>
        <p:nvPicPr>
          <p:cNvPr id="2052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759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census data about Newham I would like you to compare this to the data about London and England.</a:t>
            </a:r>
          </a:p>
          <a:p>
            <a:endParaRPr lang="en-GB" dirty="0"/>
          </a:p>
          <a:p>
            <a:r>
              <a:rPr lang="en-GB" dirty="0" smtClean="0"/>
              <a:t>Do you think hosting the Olympic games will change this?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East London?</a:t>
            </a:r>
            <a:endParaRPr lang="en-GB" dirty="0"/>
          </a:p>
        </p:txBody>
      </p:sp>
      <p:pic>
        <p:nvPicPr>
          <p:cNvPr id="4" name="Picture 4" descr="http://www.london-attractions.info/images/blogs2011/Seven%20days%20left%20to%20apply%20for%20London%202012%20ticket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97000">
                        <a14:foregroundMark x1="16333" y1="12667" x2="11667" y2="26667"/>
                        <a14:foregroundMark x1="10667" y1="28000" x2="20667" y2="30667"/>
                        <a14:foregroundMark x1="20667" y1="30667" x2="20000" y2="36333"/>
                        <a14:foregroundMark x1="17000" y1="62333" x2="25667" y2="71333"/>
                        <a14:foregroundMark x1="75333" y1="77000" x2="88333" y2="88667"/>
                        <a14:foregroundMark x1="74333" y1="77667" x2="89333" y2="67667"/>
                        <a14:foregroundMark x1="68333" y1="5667" x2="87667" y2="25667"/>
                        <a14:backgroundMark x1="41000" y1="14000" x2="41000" y2="14000"/>
                        <a14:backgroundMark x1="8000" y1="9000" x2="8000" y2="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49" y="333935"/>
            <a:ext cx="1700808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www.theimport.co.uk/upload-images/olympic-mascots-london-2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100000" l="0" r="97696">
                        <a14:foregroundMark x1="27957" y1="25000" x2="27957" y2="35600"/>
                        <a14:foregroundMark x1="22273" y1="46400" x2="15975" y2="50200"/>
                        <a14:foregroundMark x1="13057" y1="57000" x2="16436" y2="65200"/>
                        <a14:foregroundMark x1="34716" y1="45200" x2="45008" y2="28000"/>
                        <a14:foregroundMark x1="38710" y1="54600" x2="50230" y2="51400"/>
                        <a14:foregroundMark x1="70507" y1="47600" x2="78802" y2="70400"/>
                        <a14:foregroundMark x1="33794" y1="49600" x2="36713" y2="19200"/>
                        <a14:foregroundMark x1="32412" y1="36200" x2="32412" y2="24400"/>
                        <a14:foregroundMark x1="39631" y1="26200" x2="35330" y2="43800"/>
                        <a14:foregroundMark x1="45469" y1="28000" x2="32873" y2="50200"/>
                        <a14:foregroundMark x1="34716" y1="48200" x2="40553" y2="42600"/>
                        <a14:foregroundMark x1="41014" y1="40800" x2="44393" y2="2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430011" cy="186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785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359</TotalTime>
  <Words>363</Words>
  <Application>Microsoft Office PowerPoint</Application>
  <PresentationFormat>On-screen Show (4:3)</PresentationFormat>
  <Paragraphs>96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Rebranding in London</vt:lpstr>
      <vt:lpstr>London Docklands</vt:lpstr>
      <vt:lpstr>London Docklands</vt:lpstr>
      <vt:lpstr>Rebranding London</vt:lpstr>
      <vt:lpstr>LONDON 2012</vt:lpstr>
      <vt:lpstr>What does it mean to host the Olympic Games?</vt:lpstr>
      <vt:lpstr>Rebranding of East London</vt:lpstr>
      <vt:lpstr>Why East London?</vt:lpstr>
      <vt:lpstr>Why East London?</vt:lpstr>
      <vt:lpstr>Why host the games?</vt:lpstr>
      <vt:lpstr>Why host the  games?</vt:lpstr>
      <vt:lpstr>A lasting legacy?</vt:lpstr>
      <vt:lpstr>A lasting legacy?</vt:lpstr>
      <vt:lpstr>A lasting legacy?</vt:lpstr>
      <vt:lpstr>Is this a good rebranding strategy?</vt:lpstr>
    </vt:vector>
  </TitlesOfParts>
  <Company>Rawlins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Rebranding in London</dc:title>
  <dc:creator>Watson - Rachael</dc:creator>
  <cp:lastModifiedBy>Watson - Rachael</cp:lastModifiedBy>
  <cp:revision>13</cp:revision>
  <dcterms:created xsi:type="dcterms:W3CDTF">2011-09-19T13:22:53Z</dcterms:created>
  <dcterms:modified xsi:type="dcterms:W3CDTF">2011-09-20T07:04:12Z</dcterms:modified>
</cp:coreProperties>
</file>