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7" r:id="rId4"/>
    <p:sldId id="264" r:id="rId5"/>
    <p:sldId id="268" r:id="rId6"/>
    <p:sldId id="260" r:id="rId7"/>
    <p:sldId id="261" r:id="rId8"/>
    <p:sldId id="262" r:id="rId9"/>
    <p:sldId id="259" r:id="rId10"/>
    <p:sldId id="258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10/8/2012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hyperlink" Target="http://images.google.co.uk/imgres?imgurl=http://frit.lss.wisc.edu/new_web/files/u3/snow_geese.jpg&amp;imgrefurl=http://frit.lss.wisc.edu/new_web/?q=event/2007/12/07/list/all/all&amp;usg=__2wfFKMvDQ6nbgM1BgtiRvZXoYsY=&amp;h=1200&amp;w=892&amp;sz=124&amp;hl=en&amp;start=1&amp;um=1&amp;tbnid=xTDOvnKqvYHFpM:&amp;tbnh=150&amp;tbnw=112&amp;prev=/images?q=snow+geese&amp;hl=en&amp;safe=active&amp;sa=G&amp;um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youtube.com/watch?v=sklBatcXAhs&amp;feature=relate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EeyDj_hRys&amp;feature=fvsr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ewbHBJkhz6g&amp;feature=relate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BIODIVERSITY UNDER THREAT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great Alaskan wilderness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7242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Complete a conflict matrix of the various views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19387872"/>
              </p:ext>
            </p:extLst>
          </p:nvPr>
        </p:nvGraphicFramePr>
        <p:xfrm>
          <a:off x="1187624" y="188636"/>
          <a:ext cx="6868141" cy="41044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1163"/>
                <a:gridCol w="981163"/>
                <a:gridCol w="981163"/>
                <a:gridCol w="981163"/>
                <a:gridCol w="981163"/>
                <a:gridCol w="981163"/>
                <a:gridCol w="981163"/>
              </a:tblGrid>
              <a:tr h="572953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Politicians</a:t>
                      </a:r>
                      <a:endParaRPr lang="en-GB" sz="8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Arctic Power</a:t>
                      </a:r>
                      <a:endParaRPr lang="en-GB" sz="8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Alaskan Residents</a:t>
                      </a:r>
                      <a:endParaRPr lang="en-GB" sz="8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Inupiats</a:t>
                      </a:r>
                      <a:endParaRPr lang="en-GB" sz="8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Gwich’in</a:t>
                      </a:r>
                      <a:endParaRPr lang="en-GB" sz="8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Environmental</a:t>
                      </a:r>
                      <a:r>
                        <a:rPr lang="en-GB" sz="800" baseline="0" dirty="0" smtClean="0"/>
                        <a:t> Groups</a:t>
                      </a:r>
                      <a:endParaRPr lang="en-GB" sz="800" dirty="0"/>
                    </a:p>
                  </a:txBody>
                  <a:tcPr vert="vert"/>
                </a:tc>
              </a:tr>
              <a:tr h="532027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Politicians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</a:tr>
              <a:tr h="532027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Arctic</a:t>
                      </a:r>
                      <a:r>
                        <a:rPr lang="en-GB" sz="800" baseline="0" dirty="0" smtClean="0"/>
                        <a:t> Power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</a:tr>
              <a:tr h="572953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Alaskan Residents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</a:tr>
              <a:tr h="572953"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Inupiats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</a:tr>
              <a:tr h="619233"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Gwich’in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</a:tr>
              <a:tr h="702313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Environmental</a:t>
                      </a:r>
                      <a:r>
                        <a:rPr lang="en-GB" sz="800" baseline="0" dirty="0" smtClean="0"/>
                        <a:t> Group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574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impacts will this have?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Complete the table about the impacts that the drilling for oil will have</a:t>
            </a:r>
          </a:p>
        </p:txBody>
      </p:sp>
    </p:spTree>
    <p:extLst>
      <p:ext uri="{BB962C8B-B14F-4D97-AF65-F5344CB8AC3E}">
        <p14:creationId xmlns:p14="http://schemas.microsoft.com/office/powerpoint/2010/main" val="2531793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Decision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Should we protect this area of is the need for oil too great?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86032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4815">
            <a:off x="5575577" y="571469"/>
            <a:ext cx="3168630" cy="21206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77" y="4372168"/>
            <a:ext cx="6512511" cy="1143000"/>
          </a:xfrm>
        </p:spPr>
        <p:txBody>
          <a:bodyPr/>
          <a:lstStyle/>
          <a:p>
            <a:r>
              <a:rPr lang="en-GB" dirty="0" smtClean="0"/>
              <a:t>What is the link?</a:t>
            </a:r>
            <a:br>
              <a:rPr lang="en-GB" dirty="0" smtClean="0"/>
            </a:br>
            <a:r>
              <a:rPr lang="en-GB" dirty="0" smtClean="0"/>
              <a:t>Why is this place</a:t>
            </a:r>
            <a:br>
              <a:rPr lang="en-GB" dirty="0" smtClean="0"/>
            </a:br>
            <a:r>
              <a:rPr lang="en-GB" dirty="0" smtClean="0"/>
              <a:t>important?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6902">
            <a:off x="3565107" y="738695"/>
            <a:ext cx="2679245" cy="17861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48880"/>
            <a:ext cx="2920686" cy="19105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6750">
            <a:off x="265010" y="3174952"/>
            <a:ext cx="3384550" cy="24082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996">
            <a:off x="251520" y="514557"/>
            <a:ext cx="3673475" cy="2755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6" name="Picture 5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609" y="2215037"/>
            <a:ext cx="1290638" cy="17287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518564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ANWR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National wildlife refuge in NE Alaska</a:t>
            </a:r>
          </a:p>
          <a:p>
            <a:r>
              <a:rPr lang="en-GB" dirty="0" smtClean="0"/>
              <a:t>Largest National Wildlife Refuge in the country</a:t>
            </a:r>
          </a:p>
          <a:p>
            <a:r>
              <a:rPr lang="en-GB" dirty="0" smtClean="0"/>
              <a:t>1960 became a federal protected area and was expanded in the 1980s</a:t>
            </a:r>
          </a:p>
          <a:p>
            <a:r>
              <a:rPr lang="en-GB" dirty="0" smtClean="0"/>
              <a:t>Congressional authorization is required before oil drilling can take place</a:t>
            </a:r>
          </a:p>
          <a:p>
            <a:r>
              <a:rPr lang="en-GB" dirty="0" smtClean="0"/>
              <a:t>Currently no roads within or leading into the refuge, but there are a few Indian settlements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9194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Alaskan National Wildlife Reserve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Using pages 94-95 of the parrot book I would like you to write a case study of the ANWR</a:t>
            </a:r>
          </a:p>
          <a:p>
            <a:pPr lvl="1"/>
            <a:r>
              <a:rPr lang="en-GB" dirty="0" smtClean="0"/>
              <a:t>Where is it?</a:t>
            </a:r>
          </a:p>
          <a:p>
            <a:pPr lvl="1"/>
            <a:r>
              <a:rPr lang="en-GB" dirty="0" smtClean="0"/>
              <a:t>What is the climate?</a:t>
            </a:r>
          </a:p>
          <a:p>
            <a:pPr lvl="1"/>
            <a:r>
              <a:rPr lang="en-GB" dirty="0" smtClean="0"/>
              <a:t>Comment on the ecosystem</a:t>
            </a:r>
          </a:p>
          <a:p>
            <a:pPr lvl="1"/>
            <a:r>
              <a:rPr lang="en-GB" dirty="0" smtClean="0"/>
              <a:t>Comment on the biodiversity</a:t>
            </a:r>
          </a:p>
        </p:txBody>
      </p:sp>
    </p:spTree>
    <p:extLst>
      <p:ext uri="{BB962C8B-B14F-4D97-AF65-F5344CB8AC3E}">
        <p14:creationId xmlns:p14="http://schemas.microsoft.com/office/powerpoint/2010/main" val="2566263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The question of whether to drill for oil in </a:t>
            </a:r>
            <a:r>
              <a:rPr lang="en-GB" dirty="0" err="1"/>
              <a:t>theArctic</a:t>
            </a:r>
            <a:r>
              <a:rPr lang="en-GB" dirty="0"/>
              <a:t> National Wildlife Refuge(ANWR) has been an </a:t>
            </a:r>
            <a:r>
              <a:rPr lang="en-GB" dirty="0" err="1"/>
              <a:t>ongoing</a:t>
            </a:r>
            <a:r>
              <a:rPr lang="en-GB" dirty="0"/>
              <a:t> political controversy in the United States since </a:t>
            </a:r>
            <a:r>
              <a:rPr lang="en-GB" dirty="0" smtClean="0"/>
              <a:t>1977</a:t>
            </a:r>
          </a:p>
          <a:p>
            <a:endParaRPr lang="en-GB" dirty="0"/>
          </a:p>
          <a:p>
            <a:r>
              <a:rPr lang="en-GB" dirty="0" smtClean="0"/>
              <a:t>Democrats are against the drilling where as the republicans are for the drilling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089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The tundra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2838450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3923928" y="9663"/>
            <a:ext cx="5041900" cy="2735262"/>
          </a:xfrm>
          <a:prstGeom prst="cloudCallout">
            <a:avLst>
              <a:gd name="adj1" fmla="val -73741"/>
              <a:gd name="adj2" fmla="val 22431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/>
              <a:t>“I hope people understand, in a 20,000-square-mile area, this is 2,000 acres. It is a plot of land the size of LAX that we would want to drill to explore. ,"</a:t>
            </a:r>
          </a:p>
        </p:txBody>
      </p:sp>
    </p:spTree>
    <p:extLst>
      <p:ext uri="{BB962C8B-B14F-4D97-AF65-F5344CB8AC3E}">
        <p14:creationId xmlns:p14="http://schemas.microsoft.com/office/powerpoint/2010/main" val="218344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7669" y="98305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GB" dirty="0">
                <a:hlinkClick r:id="rId2"/>
              </a:rPr>
              <a:t>http://www.youtube.com/watch?v=sklBatcXAhs&amp;feature=related</a:t>
            </a:r>
            <a:r>
              <a:rPr lang="en-GB" dirty="0"/>
              <a:t> for</a:t>
            </a:r>
          </a:p>
        </p:txBody>
      </p:sp>
      <p:pic>
        <p:nvPicPr>
          <p:cNvPr id="30724" name="Picture 4" descr="fig1.jpg (122614 byte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08720"/>
            <a:ext cx="8377238" cy="395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95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04813"/>
            <a:ext cx="7010400" cy="561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827584" y="6024563"/>
            <a:ext cx="805342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 dirty="0">
                <a:hlinkClick r:id="rId3"/>
              </a:rPr>
              <a:t>http://</a:t>
            </a:r>
            <a:r>
              <a:rPr lang="en-GB" b="1" dirty="0" smtClean="0">
                <a:hlinkClick r:id="rId3"/>
              </a:rPr>
              <a:t>www.youtube.com/watch?v=KEeyDj_hRys&amp;feature=fvsr</a:t>
            </a:r>
            <a:endParaRPr lang="en-GB" b="1" dirty="0" smtClean="0"/>
          </a:p>
          <a:p>
            <a:r>
              <a:rPr lang="en-GB" dirty="0">
                <a:hlinkClick r:id="rId4"/>
              </a:rPr>
              <a:t>http://www.youtube.com/watch?v=ewbHBJkhz6g&amp;feature=related</a:t>
            </a:r>
            <a:r>
              <a:rPr lang="en-GB" b="1" dirty="0" smtClean="0"/>
              <a:t> </a:t>
            </a:r>
            <a:r>
              <a:rPr lang="en-GB" b="1" dirty="0"/>
              <a:t>against </a:t>
            </a:r>
          </a:p>
        </p:txBody>
      </p:sp>
    </p:spTree>
    <p:extLst>
      <p:ext uri="{BB962C8B-B14F-4D97-AF65-F5344CB8AC3E}">
        <p14:creationId xmlns:p14="http://schemas.microsoft.com/office/powerpoint/2010/main" val="416901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conflicts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I am going to assign you all a role, you must look up what your opinions on the ANWR development would be</a:t>
            </a:r>
          </a:p>
          <a:p>
            <a:endParaRPr lang="en-GB" dirty="0" smtClean="0"/>
          </a:p>
          <a:p>
            <a:r>
              <a:rPr lang="en-GB" dirty="0" smtClean="0"/>
              <a:t>You will then have to </a:t>
            </a:r>
            <a:r>
              <a:rPr lang="en-GB" dirty="0" smtClean="0"/>
              <a:t>talk</a:t>
            </a:r>
            <a:r>
              <a:rPr lang="en-GB" dirty="0" smtClean="0"/>
              <a:t> </a:t>
            </a:r>
            <a:r>
              <a:rPr lang="en-GB" dirty="0" smtClean="0"/>
              <a:t>to other people and complete your conflict matrix</a:t>
            </a:r>
          </a:p>
          <a:p>
            <a:endParaRPr lang="en-GB" dirty="0"/>
          </a:p>
          <a:p>
            <a:r>
              <a:rPr lang="en-GB" dirty="0" smtClean="0"/>
              <a:t>You can use pages 96-97 to help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713108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1434</TotalTime>
  <Words>268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Slipstream</vt:lpstr>
      <vt:lpstr>The great Alaskan wilderness</vt:lpstr>
      <vt:lpstr>What is the link? Why is this place important?</vt:lpstr>
      <vt:lpstr>ANWR</vt:lpstr>
      <vt:lpstr>Alaskan National Wildlife Reserve</vt:lpstr>
      <vt:lpstr>The problem</vt:lpstr>
      <vt:lpstr>The tundra</vt:lpstr>
      <vt:lpstr>PowerPoint Presentation</vt:lpstr>
      <vt:lpstr>PowerPoint Presentation</vt:lpstr>
      <vt:lpstr>Potential conflicts</vt:lpstr>
      <vt:lpstr>Complete a conflict matrix of the various views</vt:lpstr>
      <vt:lpstr>What impacts will this have?</vt:lpstr>
      <vt:lpstr>Decision time</vt:lpstr>
    </vt:vector>
  </TitlesOfParts>
  <Company>Rawlins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Alaskan wilderness</dc:title>
  <dc:creator>Watson - Rachael</dc:creator>
  <cp:lastModifiedBy>Watson - Rachael</cp:lastModifiedBy>
  <cp:revision>7</cp:revision>
  <dcterms:created xsi:type="dcterms:W3CDTF">2011-10-24T19:42:11Z</dcterms:created>
  <dcterms:modified xsi:type="dcterms:W3CDTF">2012-10-09T07:09:21Z</dcterms:modified>
</cp:coreProperties>
</file>